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11"/>
  </p:notesMasterIdLst>
  <p:handoutMasterIdLst>
    <p:handoutMasterId r:id="rId12"/>
  </p:handoutMasterIdLst>
  <p:sldIdLst>
    <p:sldId id="421" r:id="rId2"/>
    <p:sldId id="487" r:id="rId3"/>
    <p:sldId id="490" r:id="rId4"/>
    <p:sldId id="493" r:id="rId5"/>
    <p:sldId id="499" r:id="rId6"/>
    <p:sldId id="494" r:id="rId7"/>
    <p:sldId id="515" r:id="rId8"/>
    <p:sldId id="516" r:id="rId9"/>
    <p:sldId id="517" r:id="rId10"/>
  </p:sldIdLst>
  <p:sldSz cx="12188825" cy="6858000"/>
  <p:notesSz cx="7010400" cy="92964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
          <p15:clr>
            <a:srgbClr val="A4A3A4"/>
          </p15:clr>
        </p15:guide>
        <p15:guide id="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iona Ehret-Kayser" initials="" lastIdx="2" clrIdx="0"/>
  <p:cmAuthor id="1" name="Renee Rey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DFDFD"/>
    <a:srgbClr val="7A7A7A"/>
    <a:srgbClr val="4C4C4C"/>
    <a:srgbClr val="6068B2"/>
    <a:srgbClr val="3E87CB"/>
    <a:srgbClr val="000000"/>
    <a:srgbClr val="030303"/>
    <a:srgbClr val="515151"/>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4" autoAdjust="0"/>
    <p:restoredTop sz="89043" autoAdjust="0"/>
  </p:normalViewPr>
  <p:slideViewPr>
    <p:cSldViewPr snapToGrid="0">
      <p:cViewPr>
        <p:scale>
          <a:sx n="100" d="100"/>
          <a:sy n="100" d="100"/>
        </p:scale>
        <p:origin x="1376" y="144"/>
      </p:cViewPr>
      <p:guideLst>
        <p:guide orient="horz" pos="266"/>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snapToGrid="0">
      <p:cViewPr varScale="1">
        <p:scale>
          <a:sx n="87" d="100"/>
          <a:sy n="87" d="100"/>
        </p:scale>
        <p:origin x="-3184"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commentAuthors" Target="commentAuthor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61" cy="465140"/>
          </a:xfrm>
          <a:prstGeom prst="rect">
            <a:avLst/>
          </a:prstGeom>
        </p:spPr>
        <p:txBody>
          <a:bodyPr vert="horz" lIns="92226" tIns="46113" rIns="92226" bIns="46113" rtlCol="0"/>
          <a:lstStyle>
            <a:lvl1pPr algn="l">
              <a:defRPr sz="1200"/>
            </a:lvl1pPr>
          </a:lstStyle>
          <a:p>
            <a:endParaRPr lang="en-US" dirty="0">
              <a:latin typeface="Tahoma"/>
            </a:endParaRPr>
          </a:p>
        </p:txBody>
      </p:sp>
      <p:sp>
        <p:nvSpPr>
          <p:cNvPr id="3" name="Date Placeholder 2"/>
          <p:cNvSpPr>
            <a:spLocks noGrp="1"/>
          </p:cNvSpPr>
          <p:nvPr>
            <p:ph type="dt" sz="quarter" idx="1"/>
          </p:nvPr>
        </p:nvSpPr>
        <p:spPr>
          <a:xfrm>
            <a:off x="3970634" y="1"/>
            <a:ext cx="3038161" cy="465140"/>
          </a:xfrm>
          <a:prstGeom prst="rect">
            <a:avLst/>
          </a:prstGeom>
        </p:spPr>
        <p:txBody>
          <a:bodyPr vert="horz" lIns="92226" tIns="46113" rIns="92226" bIns="46113" rtlCol="0"/>
          <a:lstStyle>
            <a:lvl1pPr algn="r">
              <a:defRPr sz="1200"/>
            </a:lvl1pPr>
          </a:lstStyle>
          <a:p>
            <a:fld id="{6D6DEC17-6CC2-504B-8C8B-022A0B88263C}" type="datetimeFigureOut">
              <a:rPr lang="en-US" smtClean="0">
                <a:latin typeface="Tahoma"/>
              </a:rPr>
              <a:t>8/18/16</a:t>
            </a:fld>
            <a:endParaRPr lang="en-US" dirty="0">
              <a:latin typeface="Tahoma"/>
            </a:endParaRPr>
          </a:p>
        </p:txBody>
      </p:sp>
      <p:sp>
        <p:nvSpPr>
          <p:cNvPr id="4" name="Footer Placeholder 3"/>
          <p:cNvSpPr>
            <a:spLocks noGrp="1"/>
          </p:cNvSpPr>
          <p:nvPr>
            <p:ph type="ftr" sz="quarter" idx="2"/>
          </p:nvPr>
        </p:nvSpPr>
        <p:spPr>
          <a:xfrm>
            <a:off x="0" y="8829662"/>
            <a:ext cx="3038161" cy="465140"/>
          </a:xfrm>
          <a:prstGeom prst="rect">
            <a:avLst/>
          </a:prstGeom>
        </p:spPr>
        <p:txBody>
          <a:bodyPr vert="horz" lIns="92226" tIns="46113" rIns="92226" bIns="46113" rtlCol="0" anchor="b"/>
          <a:lstStyle>
            <a:lvl1pPr algn="l">
              <a:defRPr sz="1200"/>
            </a:lvl1pPr>
          </a:lstStyle>
          <a:p>
            <a:endParaRPr lang="en-US" dirty="0">
              <a:latin typeface="Tahoma"/>
            </a:endParaRPr>
          </a:p>
        </p:txBody>
      </p:sp>
      <p:sp>
        <p:nvSpPr>
          <p:cNvPr id="5" name="Slide Number Placeholder 4"/>
          <p:cNvSpPr>
            <a:spLocks noGrp="1"/>
          </p:cNvSpPr>
          <p:nvPr>
            <p:ph type="sldNum" sz="quarter" idx="3"/>
          </p:nvPr>
        </p:nvSpPr>
        <p:spPr>
          <a:xfrm>
            <a:off x="3970634" y="8829662"/>
            <a:ext cx="3038161" cy="465140"/>
          </a:xfrm>
          <a:prstGeom prst="rect">
            <a:avLst/>
          </a:prstGeom>
        </p:spPr>
        <p:txBody>
          <a:bodyPr vert="horz" lIns="92226" tIns="46113" rIns="92226" bIns="46113" rtlCol="0" anchor="b"/>
          <a:lstStyle>
            <a:lvl1pPr algn="r">
              <a:defRPr sz="1200"/>
            </a:lvl1pPr>
          </a:lstStyle>
          <a:p>
            <a:fld id="{722D122E-B046-5645-BCB4-51F61628BEC7}" type="slidenum">
              <a:rPr lang="en-US" smtClean="0">
                <a:latin typeface="Tahoma"/>
              </a:rPr>
              <a:t>‹#›</a:t>
            </a:fld>
            <a:endParaRPr lang="en-US" dirty="0">
              <a:latin typeface="Tahoma"/>
            </a:endParaRPr>
          </a:p>
        </p:txBody>
      </p:sp>
    </p:spTree>
    <p:extLst>
      <p:ext uri="{BB962C8B-B14F-4D97-AF65-F5344CB8AC3E}">
        <p14:creationId xmlns:p14="http://schemas.microsoft.com/office/powerpoint/2010/main" val="1408489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6" tIns="46588" rIns="93176" bIns="46588" rtlCol="0"/>
          <a:lstStyle>
            <a:lvl1pPr algn="l">
              <a:defRPr sz="1000">
                <a:latin typeface="Tahoma"/>
              </a:defRPr>
            </a:lvl1pPr>
          </a:lstStyle>
          <a:p>
            <a:endParaRPr lang="en-US" dirty="0"/>
          </a:p>
        </p:txBody>
      </p:sp>
      <p:sp>
        <p:nvSpPr>
          <p:cNvPr id="3" name="Date Placeholder 2"/>
          <p:cNvSpPr>
            <a:spLocks noGrp="1"/>
          </p:cNvSpPr>
          <p:nvPr>
            <p:ph type="dt" idx="1"/>
          </p:nvPr>
        </p:nvSpPr>
        <p:spPr>
          <a:xfrm>
            <a:off x="3970937" y="1"/>
            <a:ext cx="3037840" cy="464820"/>
          </a:xfrm>
          <a:prstGeom prst="rect">
            <a:avLst/>
          </a:prstGeom>
        </p:spPr>
        <p:txBody>
          <a:bodyPr vert="horz" lIns="93176" tIns="46588" rIns="93176" bIns="46588" rtlCol="0"/>
          <a:lstStyle>
            <a:lvl1pPr algn="r">
              <a:defRPr sz="1000">
                <a:latin typeface="Tahoma"/>
              </a:defRPr>
            </a:lvl1pPr>
          </a:lstStyle>
          <a:p>
            <a:fld id="{94BD8BE7-2CEE-4CB9-9ABE-658F4AD66801}" type="datetimeFigureOut">
              <a:rPr lang="en-US" smtClean="0"/>
              <a:pPr/>
              <a:t>8/18/16</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6" tIns="46588" rIns="93176" bIns="46588" rtlCol="0" anchor="ctr"/>
          <a:lstStyle/>
          <a:p>
            <a:endParaRPr lang="en-US" dirty="0"/>
          </a:p>
        </p:txBody>
      </p:sp>
      <p:sp>
        <p:nvSpPr>
          <p:cNvPr id="5" name="Notes Placeholder 4"/>
          <p:cNvSpPr>
            <a:spLocks noGrp="1"/>
          </p:cNvSpPr>
          <p:nvPr>
            <p:ph type="body" sz="quarter" idx="3"/>
          </p:nvPr>
        </p:nvSpPr>
        <p:spPr>
          <a:xfrm>
            <a:off x="405245" y="4415791"/>
            <a:ext cx="6203373" cy="4183380"/>
          </a:xfrm>
          <a:prstGeom prst="rect">
            <a:avLst/>
          </a:prstGeom>
        </p:spPr>
        <p:txBody>
          <a:bodyPr vert="horz" lIns="93176" tIns="46588" rIns="93176" bIns="4658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6" tIns="46588" rIns="93176" bIns="46588" rtlCol="0" anchor="b"/>
          <a:lstStyle>
            <a:lvl1pPr algn="l">
              <a:defRPr sz="1000">
                <a:latin typeface="Tahoma"/>
              </a:defRPr>
            </a:lvl1pPr>
          </a:lstStyle>
          <a:p>
            <a:endParaRPr lang="en-US" dirty="0"/>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6" tIns="46588" rIns="93176" bIns="46588" rtlCol="0" anchor="b"/>
          <a:lstStyle>
            <a:lvl1pPr algn="r">
              <a:defRPr sz="1000">
                <a:latin typeface="Tahoma"/>
              </a:defRPr>
            </a:lvl1pPr>
          </a:lstStyle>
          <a:p>
            <a:fld id="{708EA56A-F1B3-4F1F-ACD0-DEC49C4A85DD}" type="slidenum">
              <a:rPr lang="en-US" smtClean="0"/>
              <a:pPr/>
              <a:t>‹#›</a:t>
            </a:fld>
            <a:endParaRPr lang="en-US" dirty="0"/>
          </a:p>
        </p:txBody>
      </p:sp>
    </p:spTree>
    <p:extLst>
      <p:ext uri="{BB962C8B-B14F-4D97-AF65-F5344CB8AC3E}">
        <p14:creationId xmlns:p14="http://schemas.microsoft.com/office/powerpoint/2010/main" val="2519166202"/>
      </p:ext>
    </p:extLst>
  </p:cSld>
  <p:clrMap bg1="lt1" tx1="dk1" bg2="lt2" tx2="dk2" accent1="accent1" accent2="accent2" accent3="accent3" accent4="accent4" accent5="accent5" accent6="accent6" hlink="hlink" folHlink="folHlink"/>
  <p:notesStyle>
    <a:lvl1pPr marL="0" algn="l" defTabSz="1172078" rtl="0" eaLnBrk="1" latinLnBrk="0" hangingPunct="1">
      <a:defRPr sz="900" kern="1200">
        <a:solidFill>
          <a:schemeClr val="tx1"/>
        </a:solidFill>
        <a:latin typeface="Arial" pitchFamily="34" charset="0"/>
        <a:ea typeface="+mn-ea"/>
        <a:cs typeface="Arial" pitchFamily="34" charset="0"/>
      </a:defRPr>
    </a:lvl1pPr>
    <a:lvl2pPr marL="586039" algn="l" defTabSz="1172078" rtl="0" eaLnBrk="1" latinLnBrk="0" hangingPunct="1">
      <a:defRPr sz="900" kern="1200">
        <a:solidFill>
          <a:schemeClr val="tx1"/>
        </a:solidFill>
        <a:latin typeface="Arial" pitchFamily="34" charset="0"/>
        <a:ea typeface="+mn-ea"/>
        <a:cs typeface="Arial" pitchFamily="34" charset="0"/>
      </a:defRPr>
    </a:lvl2pPr>
    <a:lvl3pPr marL="1172078" algn="l" defTabSz="1172078" rtl="0" eaLnBrk="1" latinLnBrk="0" hangingPunct="1">
      <a:defRPr sz="900" kern="1200">
        <a:solidFill>
          <a:schemeClr val="tx1"/>
        </a:solidFill>
        <a:latin typeface="Arial" pitchFamily="34" charset="0"/>
        <a:ea typeface="+mn-ea"/>
        <a:cs typeface="Arial" pitchFamily="34" charset="0"/>
      </a:defRPr>
    </a:lvl3pPr>
    <a:lvl4pPr marL="1758117" algn="l" defTabSz="1172078" rtl="0" eaLnBrk="1" latinLnBrk="0" hangingPunct="1">
      <a:defRPr sz="900" kern="1200">
        <a:solidFill>
          <a:schemeClr val="tx1"/>
        </a:solidFill>
        <a:latin typeface="Arial" pitchFamily="34" charset="0"/>
        <a:ea typeface="+mn-ea"/>
        <a:cs typeface="Arial" pitchFamily="34" charset="0"/>
      </a:defRPr>
    </a:lvl4pPr>
    <a:lvl5pPr marL="2344156" algn="l" defTabSz="1172078" rtl="0" eaLnBrk="1" latinLnBrk="0" hangingPunct="1">
      <a:defRPr sz="900" kern="1200">
        <a:solidFill>
          <a:schemeClr val="tx1"/>
        </a:solidFill>
        <a:latin typeface="Arial" pitchFamily="34" charset="0"/>
        <a:ea typeface="+mn-ea"/>
        <a:cs typeface="Arial" pitchFamily="34" charset="0"/>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a:t>
            </a:fld>
            <a:endParaRPr lang="en-US" dirty="0"/>
          </a:p>
        </p:txBody>
      </p:sp>
    </p:spTree>
    <p:extLst>
      <p:ext uri="{BB962C8B-B14F-4D97-AF65-F5344CB8AC3E}">
        <p14:creationId xmlns:p14="http://schemas.microsoft.com/office/powerpoint/2010/main" val="384922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8EA56A-F1B3-4F1F-ACD0-DEC49C4A85DD}" type="slidenum">
              <a:rPr lang="en-US" smtClean="0"/>
              <a:pPr/>
              <a:t>2</a:t>
            </a:fld>
            <a:endParaRPr lang="en-US" dirty="0"/>
          </a:p>
        </p:txBody>
      </p:sp>
    </p:spTree>
    <p:extLst>
      <p:ext uri="{BB962C8B-B14F-4D97-AF65-F5344CB8AC3E}">
        <p14:creationId xmlns:p14="http://schemas.microsoft.com/office/powerpoint/2010/main" val="377842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4</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5</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6</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5"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a:stCxn id="258"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3" name="Oval 252"/>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23117271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grpSp>
        <p:nvGrpSpPr>
          <p:cNvPr id="602" name="Group 601"/>
          <p:cNvGrpSpPr/>
          <p:nvPr userDrawn="1"/>
        </p:nvGrpSpPr>
        <p:grpSpPr>
          <a:xfrm>
            <a:off x="1206558" y="275335"/>
            <a:ext cx="11695521" cy="7269118"/>
            <a:chOff x="935649" y="38267"/>
            <a:chExt cx="11695521" cy="7269118"/>
          </a:xfrm>
        </p:grpSpPr>
        <p:cxnSp>
          <p:nvCxnSpPr>
            <p:cNvPr id="603" name="Straight Connector 602"/>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4" name="Straight Connector 603"/>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5" name="Straight Connector 604"/>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6" name="Straight Connector 605"/>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7" name="Straight Connector 606"/>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8" name="Straight Connector 607"/>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9" name="Straight Connector 608"/>
            <p:cNvCxnSpPr>
              <a:stCxn id="652"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0" name="Straight Connector 609"/>
            <p:cNvCxnSpPr>
              <a:stCxn id="655"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1" name="Straight Connector 610"/>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2" name="Straight Connector 611"/>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3" name="Straight Connector 612"/>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5" name="Straight Connector 614"/>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6" name="Straight Connector 615"/>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7" name="Straight Connector 616"/>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8" name="Straight Connector 617"/>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9" name="Straight Connector 618"/>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1" name="Straight Connector 620"/>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2" name="Straight Connector 621"/>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3" name="Straight Connector 622"/>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4" name="Straight Connector 623"/>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5" name="Straight Connector 624"/>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6" name="Straight Connector 625"/>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7" name="Straight Connector 626"/>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8" name="Straight Connector 627"/>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9" name="Straight Connector 628"/>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0" name="Straight Connector 629"/>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1" name="Straight Connector 630"/>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2" name="Straight Connector 631"/>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3" name="Straight Connector 632"/>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4" name="Straight Connector 633"/>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5" name="Straight Connector 634"/>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6" name="Straight Connector 635"/>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7" name="Straight Connector 636"/>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8" name="Straight Connector 637"/>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9" name="Straight Connector 638"/>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2" name="Straight Connector 641"/>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3" name="Straight Connector 642"/>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8" name="Straight Connector 647"/>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9" name="Straight Connector 648"/>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650" name="Oval 649"/>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1" name="Oval 650"/>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2" name="Oval 651"/>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3" name="Oval 652"/>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4" name="Oval 653"/>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5" name="Oval 654"/>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6" name="Oval 655"/>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7" name="Oval 656"/>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8" name="Oval 657"/>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9" name="Oval 658"/>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0" name="Oval 65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1" name="Oval 66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2" name="Oval 66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3" name="Oval 662"/>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4" name="Oval 663"/>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5" name="Oval 664"/>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6" name="Oval 665"/>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7" name="Oval 666"/>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8" name="Oval 667"/>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9" name="Oval 668"/>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0" name="Oval 669"/>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1" name="Oval 670"/>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2" name="Oval 671"/>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3" name="Oval 672"/>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4" name="Oval 673"/>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5" name="Oval 674"/>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6" name="Oval 675"/>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7" name="Oval 676"/>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680" name="Title 1"/>
          <p:cNvSpPr>
            <a:spLocks noGrp="1"/>
          </p:cNvSpPr>
          <p:nvPr>
            <p:ph type="ctrTitle" hasCustomPrompt="1"/>
          </p:nvPr>
        </p:nvSpPr>
        <p:spPr>
          <a:xfrm>
            <a:off x="542743" y="1547299"/>
            <a:ext cx="11141258" cy="577835"/>
          </a:xfrm>
          <a:noFill/>
        </p:spPr>
        <p:txBody>
          <a:bodyPr lIns="0" tIns="0" rIns="0" bIns="0" anchor="ctr" anchorCtr="0">
            <a:noAutofit/>
          </a:bodyPr>
          <a:lstStyle>
            <a:lvl1pPr marL="0" marR="0" indent="0" algn="l" defTabSz="1172078" rtl="0" eaLnBrk="1" fontAlgn="auto" latinLnBrk="0" hangingPunct="1">
              <a:lnSpc>
                <a:spcPct val="80000"/>
              </a:lnSpc>
              <a:spcBef>
                <a:spcPts val="0"/>
              </a:spcBef>
              <a:spcAft>
                <a:spcPts val="0"/>
              </a:spcAft>
              <a:buClrTx/>
              <a:buSzTx/>
              <a:buFontTx/>
              <a:buNone/>
              <a:tabLst/>
              <a:defRPr sz="3800" b="1">
                <a:solidFill>
                  <a:srgbClr val="44499C"/>
                </a:solidFill>
              </a:defRPr>
            </a:lvl1pPr>
          </a:lstStyle>
          <a:p>
            <a:r>
              <a:rPr lang="en-US" dirty="0" smtClean="0"/>
              <a:t>INTRODUCING XYZ </a:t>
            </a:r>
            <a:endParaRPr lang="en-US" dirty="0"/>
          </a:p>
        </p:txBody>
      </p:sp>
      <p:sp>
        <p:nvSpPr>
          <p:cNvPr id="681"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Insert tagline</a:t>
            </a:r>
            <a:endParaRPr lang="en-US" dirty="0"/>
          </a:p>
        </p:txBody>
      </p:sp>
    </p:spTree>
    <p:extLst>
      <p:ext uri="{BB962C8B-B14F-4D97-AF65-F5344CB8AC3E}">
        <p14:creationId xmlns:p14="http://schemas.microsoft.com/office/powerpoint/2010/main" val="9968848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New Chapter Blank">
    <p:spTree>
      <p:nvGrpSpPr>
        <p:cNvPr id="1" name=""/>
        <p:cNvGrpSpPr/>
        <p:nvPr/>
      </p:nvGrpSpPr>
      <p:grpSpPr>
        <a:xfrm>
          <a:off x="0" y="0"/>
          <a:ext cx="0" cy="0"/>
          <a:chOff x="0" y="0"/>
          <a:chExt cx="0" cy="0"/>
        </a:xfrm>
      </p:grpSpPr>
      <p:pic>
        <p:nvPicPr>
          <p:cNvPr id="6" name="Picture 5"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400" y="-10914"/>
            <a:ext cx="12280900" cy="6908006"/>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7"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bg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7815627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New Chapter Blank">
    <p:spTree>
      <p:nvGrpSpPr>
        <p:cNvPr id="1" name=""/>
        <p:cNvGrpSpPr/>
        <p:nvPr/>
      </p:nvGrpSpPr>
      <p:grpSpPr>
        <a:xfrm>
          <a:off x="0" y="0"/>
          <a:ext cx="0" cy="0"/>
          <a:chOff x="0" y="0"/>
          <a:chExt cx="0" cy="0"/>
        </a:xfrm>
      </p:grpSpPr>
      <p:pic>
        <p:nvPicPr>
          <p:cNvPr id="9" name="Picture 8"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33" y="0"/>
            <a:ext cx="12280900" cy="6908006"/>
          </a:xfrm>
          <a:prstGeom prst="rect">
            <a:avLst/>
          </a:prstGeom>
        </p:spPr>
      </p:pic>
      <p:sp>
        <p:nvSpPr>
          <p:cNvPr id="17" name="Title 1"/>
          <p:cNvSpPr>
            <a:spLocks noGrp="1"/>
          </p:cNvSpPr>
          <p:nvPr>
            <p:ph type="ctrTitle" hasCustomPrompt="1"/>
          </p:nvPr>
        </p:nvSpPr>
        <p:spPr>
          <a:xfrm>
            <a:off x="482600" y="2271199"/>
            <a:ext cx="11282987" cy="577835"/>
          </a:xfrm>
          <a:noFill/>
          <a:effectLst/>
        </p:spPr>
        <p:txBody>
          <a:bodyPr lIns="0" tIns="0" rIns="0" bIns="0" anchor="ctr" anchorCtr="0">
            <a:noAutofit/>
          </a:bodyPr>
          <a:lstStyle>
            <a:lvl1pPr algn="l">
              <a:lnSpc>
                <a:spcPts val="5127"/>
              </a:lnSpc>
              <a:spcBef>
                <a:spcPts val="0"/>
              </a:spcBef>
              <a:spcAft>
                <a:spcPts val="0"/>
              </a:spcAft>
              <a:defRPr sz="5400" b="0" cap="all" baseline="0">
                <a:solidFill>
                  <a:schemeClr val="bg1"/>
                </a:solidFill>
                <a:latin typeface="+mj-lt"/>
              </a:defRPr>
            </a:lvl1pPr>
          </a:lstStyle>
          <a:p>
            <a:r>
              <a:rPr lang="en-US" dirty="0" smtClean="0"/>
              <a:t>Introducing XYZ </a:t>
            </a:r>
            <a:endParaRPr lang="en-US" dirty="0"/>
          </a:p>
        </p:txBody>
      </p:sp>
      <p:grpSp>
        <p:nvGrpSpPr>
          <p:cNvPr id="215" name="Group 214"/>
          <p:cNvGrpSpPr/>
          <p:nvPr userDrawn="1"/>
        </p:nvGrpSpPr>
        <p:grpSpPr>
          <a:xfrm>
            <a:off x="1206558" y="275335"/>
            <a:ext cx="11556943" cy="7260324"/>
            <a:chOff x="1206558" y="275335"/>
            <a:chExt cx="11556943" cy="7260324"/>
          </a:xfrm>
        </p:grpSpPr>
        <p:cxnSp>
          <p:nvCxnSpPr>
            <p:cNvPr id="216" name="Straight Connector 215"/>
            <p:cNvCxnSpPr/>
            <p:nvPr userDrawn="1"/>
          </p:nvCxnSpPr>
          <p:spPr>
            <a:xfrm flipH="1" flipV="1">
              <a:off x="11214100" y="5448300"/>
              <a:ext cx="1549401" cy="165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3420521" y="4639735"/>
              <a:ext cx="6066379" cy="59266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5067265" y="4226984"/>
              <a:ext cx="4432335" cy="91969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7629525" y="4419600"/>
              <a:ext cx="1901825" cy="615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7362825" y="3876675"/>
              <a:ext cx="2209800" cy="10604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8121650" y="3832225"/>
              <a:ext cx="1504950" cy="1000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8950038" y="4099743"/>
              <a:ext cx="749587" cy="64370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8748080" y="3475496"/>
              <a:ext cx="1028126" cy="118896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9985375" y="1898650"/>
              <a:ext cx="282575" cy="25463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9727358" y="2547410"/>
              <a:ext cx="442929" cy="192324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9680575" y="3368675"/>
              <a:ext cx="384175" cy="1127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9636166" y="4238623"/>
              <a:ext cx="238084" cy="35242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9318625" y="3225800"/>
              <a:ext cx="650875" cy="1308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10350500" y="6188806"/>
              <a:ext cx="1649" cy="134685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7118350" y="5721351"/>
              <a:ext cx="2463800" cy="12255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V="1">
              <a:off x="9077325" y="5819775"/>
              <a:ext cx="565150" cy="3968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V="1">
              <a:off x="8569325" y="5911850"/>
              <a:ext cx="1152525" cy="1085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9554610" y="6121399"/>
              <a:ext cx="469924" cy="11726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9817076" y="6159500"/>
              <a:ext cx="304824" cy="11980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10100709" y="6184899"/>
              <a:ext cx="131258" cy="10862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477501" y="6184900"/>
              <a:ext cx="122766" cy="97366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598150" y="6153150"/>
              <a:ext cx="139700" cy="488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699750" y="6121400"/>
              <a:ext cx="531259" cy="11895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798175" y="6064250"/>
              <a:ext cx="747159" cy="121814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H="1" flipV="1">
              <a:off x="10890250" y="6000750"/>
              <a:ext cx="1013859" cy="12467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flipV="1">
              <a:off x="10988675" y="5915025"/>
              <a:ext cx="1467886" cy="1354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flipV="1">
              <a:off x="11064876" y="5800727"/>
              <a:ext cx="796162" cy="51714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flipV="1">
              <a:off x="11188700" y="5575300"/>
              <a:ext cx="1435100" cy="3175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flipV="1">
              <a:off x="11137900" y="5689600"/>
              <a:ext cx="1460500" cy="5334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704975" y="5321301"/>
              <a:ext cx="7775575" cy="63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a:off x="11226800" y="5327650"/>
              <a:ext cx="1319291" cy="21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375900" y="1196975"/>
              <a:ext cx="1" cy="3244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474325" y="1057275"/>
              <a:ext cx="393700" cy="339407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585451" y="669925"/>
              <a:ext cx="901699" cy="3803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683875" y="1022350"/>
              <a:ext cx="1323976" cy="3489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782300" y="2193925"/>
              <a:ext cx="1336675" cy="23622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883900" y="2590800"/>
              <a:ext cx="1536702" cy="20415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H="1">
              <a:off x="10998201" y="3648075"/>
              <a:ext cx="1089024" cy="1076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H="1">
              <a:off x="11074401" y="3927475"/>
              <a:ext cx="1311274" cy="9112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H="1">
              <a:off x="11153777" y="4543425"/>
              <a:ext cx="863598" cy="41516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H="1">
              <a:off x="11192934" y="4752975"/>
              <a:ext cx="1164166" cy="32279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H="1">
              <a:off x="11217276" y="5060950"/>
              <a:ext cx="1190624" cy="1397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8" name="Oval 257"/>
            <p:cNvSpPr/>
            <p:nvPr userDrawn="1"/>
          </p:nvSpPr>
          <p:spPr>
            <a:xfrm>
              <a:off x="9580009" y="4542368"/>
              <a:ext cx="1549400" cy="1549400"/>
            </a:xfrm>
            <a:prstGeom prst="ellipse">
              <a:avLst/>
            </a:prstGeom>
            <a:noFill/>
            <a:ln w="190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4724364" y="4017433"/>
              <a:ext cx="318005" cy="318005"/>
            </a:xfrm>
            <a:prstGeom prst="ellipse">
              <a:avLst/>
            </a:prstGeom>
            <a:noFill/>
            <a:ln w="63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843390" y="3989921"/>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552476" y="4146549"/>
              <a:ext cx="95499" cy="95499"/>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575778" y="32131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8562940" y="3287181"/>
              <a:ext cx="209465" cy="209465"/>
            </a:xfrm>
            <a:prstGeom prst="ellipse">
              <a:avLst/>
            </a:prstGeom>
            <a:noFill/>
            <a:ln w="222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090813" y="3678769"/>
              <a:ext cx="263137" cy="263137"/>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173611" y="303424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727239" y="676933"/>
              <a:ext cx="345435" cy="345435"/>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206558" y="5113865"/>
              <a:ext cx="455162" cy="455162"/>
            </a:xfrm>
            <a:prstGeom prst="ellipse">
              <a:avLst/>
            </a:prstGeom>
            <a:noFill/>
            <a:ln w="730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3263890" y="4555071"/>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7522611" y="4347636"/>
              <a:ext cx="95491" cy="95491"/>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7948061" y="3691470"/>
              <a:ext cx="171696" cy="171696"/>
            </a:xfrm>
            <a:prstGeom prst="ellipse">
              <a:avLst/>
            </a:prstGeom>
            <a:noFill/>
            <a:ln w="317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9825540" y="1612901"/>
              <a:ext cx="263141" cy="263141"/>
            </a:xfrm>
            <a:prstGeom prst="ellipse">
              <a:avLst/>
            </a:prstGeom>
            <a:noFill/>
            <a:ln w="508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10297560" y="103293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2090374" y="2040473"/>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944332" y="768354"/>
              <a:ext cx="241805" cy="241805"/>
            </a:xfrm>
            <a:prstGeom prst="ellipse">
              <a:avLst/>
            </a:prstGeom>
            <a:noFill/>
            <a:ln w="381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365689" y="275335"/>
              <a:ext cx="363723" cy="363723"/>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3975596" y="5795432"/>
              <a:ext cx="263141" cy="2631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5101014" y="6273814"/>
              <a:ext cx="269236" cy="26923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566890" y="2307168"/>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12075544" y="3437470"/>
              <a:ext cx="226561" cy="22656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12021911" y="44323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1" name="Oval 280"/>
            <p:cNvSpPr/>
            <p:nvPr userDrawn="1"/>
          </p:nvSpPr>
          <p:spPr>
            <a:xfrm>
              <a:off x="11865790" y="629921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2" name="Oval 281"/>
            <p:cNvSpPr/>
            <p:nvPr userDrawn="1"/>
          </p:nvSpPr>
          <p:spPr>
            <a:xfrm>
              <a:off x="10702733" y="6653198"/>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3" name="Oval 282"/>
            <p:cNvSpPr/>
            <p:nvPr userDrawn="1"/>
          </p:nvSpPr>
          <p:spPr>
            <a:xfrm>
              <a:off x="9423405" y="671830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4" name="Oval 283"/>
            <p:cNvSpPr/>
            <p:nvPr userDrawn="1"/>
          </p:nvSpPr>
          <p:spPr>
            <a:xfrm>
              <a:off x="6434517" y="6557436"/>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5" name="Oval 284"/>
            <p:cNvSpPr/>
            <p:nvPr userDrawn="1"/>
          </p:nvSpPr>
          <p:spPr>
            <a:xfrm>
              <a:off x="8951345" y="6194431"/>
              <a:ext cx="122931" cy="122930"/>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286" name="Straight Connector 285"/>
            <p:cNvCxnSpPr/>
            <p:nvPr userDrawn="1"/>
          </p:nvCxnSpPr>
          <p:spPr>
            <a:xfrm flipV="1">
              <a:off x="9023350" y="6000750"/>
              <a:ext cx="790575" cy="1009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9544050" y="6067426"/>
              <a:ext cx="371475" cy="653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6671734" y="5621866"/>
              <a:ext cx="2870200" cy="99483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376334" y="5528733"/>
              <a:ext cx="4131733" cy="846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4258734" y="5422900"/>
              <a:ext cx="5228166" cy="48260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8368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40476969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 No Bullets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1384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29695495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Content Placeholder 2"/>
          <p:cNvSpPr>
            <a:spLocks noGrp="1"/>
          </p:cNvSpPr>
          <p:nvPr>
            <p:ph idx="1" hasCustomPrompt="1"/>
          </p:nvPr>
        </p:nvSpPr>
        <p:spPr>
          <a:xfrm>
            <a:off x="6083300" y="2527300"/>
            <a:ext cx="5537200" cy="24892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0"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3"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5278754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Bullet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2527300"/>
            <a:ext cx="5537200" cy="24765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7"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373112758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32797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 name="Text Placeholder 8"/>
          <p:cNvSpPr>
            <a:spLocks noGrp="1"/>
          </p:cNvSpPr>
          <p:nvPr>
            <p:ph type="body" sz="quarter" idx="16" hasCustomPrompt="1"/>
          </p:nvPr>
        </p:nvSpPr>
        <p:spPr>
          <a:xfrm>
            <a:off x="6087456" y="30141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2313338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Line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 name="Title 1"/>
          <p:cNvSpPr>
            <a:spLocks noGrp="1"/>
          </p:cNvSpPr>
          <p:nvPr>
            <p:ph type="ctrTitle" hasCustomPrompt="1"/>
          </p:nvPr>
        </p:nvSpPr>
        <p:spPr>
          <a:xfrm>
            <a:off x="6083299" y="30861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0" name="Text Placeholder 8"/>
          <p:cNvSpPr>
            <a:spLocks noGrp="1"/>
          </p:cNvSpPr>
          <p:nvPr>
            <p:ph type="body" sz="quarter" idx="16" hasCustomPrompt="1"/>
          </p:nvPr>
        </p:nvSpPr>
        <p:spPr>
          <a:xfrm>
            <a:off x="6087456" y="28236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6097868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ullets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3035300"/>
            <a:ext cx="5537200" cy="2247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4692544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2 Line Title">
    <p:spTree>
      <p:nvGrpSpPr>
        <p:cNvPr id="1" name=""/>
        <p:cNvGrpSpPr/>
        <p:nvPr/>
      </p:nvGrpSpPr>
      <p:grpSpPr>
        <a:xfrm>
          <a:off x="0" y="0"/>
          <a:ext cx="0" cy="0"/>
          <a:chOff x="0" y="0"/>
          <a:chExt cx="0" cy="0"/>
        </a:xfrm>
      </p:grpSpPr>
      <p:sp>
        <p:nvSpPr>
          <p:cNvPr id="28" name="Text Placeholder 27"/>
          <p:cNvSpPr>
            <a:spLocks noGrp="1"/>
          </p:cNvSpPr>
          <p:nvPr userDrawn="1">
            <p:ph type="body" sz="quarter" idx="10" hasCustomPrompt="1"/>
          </p:nvPr>
        </p:nvSpPr>
        <p:spPr>
          <a:xfrm>
            <a:off x="572449" y="25569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15"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Rectangle 1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rgbClr val="44499C"/>
              </a:solidFill>
            </a:endParaRPr>
          </a:p>
        </p:txBody>
      </p:sp>
      <p:sp>
        <p:nvSpPr>
          <p:cNvPr id="464" name="TextBox 463"/>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4" name="Group 203"/>
          <p:cNvGrpSpPr/>
          <p:nvPr userDrawn="1"/>
        </p:nvGrpSpPr>
        <p:grpSpPr>
          <a:xfrm>
            <a:off x="1206558" y="275335"/>
            <a:ext cx="11695521" cy="7269118"/>
            <a:chOff x="935649" y="38267"/>
            <a:chExt cx="11695521" cy="7269118"/>
          </a:xfrm>
        </p:grpSpPr>
        <p:cxnSp>
          <p:nvCxnSpPr>
            <p:cNvPr id="205" name="Straight Connector 204"/>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54"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7"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2" name="Oval 251"/>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3" name="Oval 252"/>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473059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27" name="Content Placeholder 2"/>
          <p:cNvSpPr>
            <a:spLocks noGrp="1"/>
          </p:cNvSpPr>
          <p:nvPr userDrawn="1">
            <p:ph idx="1" hasCustomPrompt="1"/>
          </p:nvPr>
        </p:nvSpPr>
        <p:spPr>
          <a:xfrm>
            <a:off x="6083300" y="3035300"/>
            <a:ext cx="5537200" cy="2286000"/>
          </a:xfrm>
          <a:prstGeom prst="rect">
            <a:avLst/>
          </a:prstGeom>
        </p:spPr>
        <p:txBody>
          <a:bodyPr lIns="0" tIns="0" rIns="0" bIns="0">
            <a:noAutofit/>
          </a:bodyPr>
          <a:lstStyle>
            <a:lvl1pPr marL="0" indent="0">
              <a:spcBef>
                <a:spcPts val="600"/>
              </a:spcBef>
              <a:spcAft>
                <a:spcPts val="600"/>
              </a:spcAft>
              <a:buClr>
                <a:schemeClr val="tx2"/>
              </a:buClr>
              <a:buFont typeface="Arial"/>
              <a:buNone/>
              <a:defRPr sz="2300">
                <a:latin typeface="+mn-lt"/>
              </a:defRPr>
            </a:lvl1pPr>
            <a:lvl2pPr marL="722376" indent="-257175">
              <a:spcBef>
                <a:spcPts val="600"/>
              </a:spcBef>
              <a:spcAft>
                <a:spcPts val="600"/>
              </a:spcAft>
              <a:buClr>
                <a:schemeClr val="tx2"/>
              </a:buClr>
              <a:buFont typeface="Wingdings" charset="2"/>
              <a:buChar char="§"/>
              <a:defRPr sz="2300">
                <a:latin typeface="+mn-lt"/>
              </a:defRPr>
            </a:lvl2pPr>
            <a:lvl3pPr marL="1196975" indent="-242888">
              <a:spcBef>
                <a:spcPts val="600"/>
              </a:spcBef>
              <a:spcAft>
                <a:spcPts val="600"/>
              </a:spcAft>
              <a:buClr>
                <a:schemeClr val="tx2"/>
              </a:buClr>
              <a:buFont typeface="Wingdings" charset="2"/>
              <a:buChar char="§"/>
              <a:defRPr sz="2100">
                <a:latin typeface="+mn-lt"/>
              </a:defRPr>
            </a:lvl3pPr>
            <a:lvl4pPr marL="1654175" indent="-222250">
              <a:spcAft>
                <a:spcPts val="600"/>
              </a:spcAft>
              <a:buClr>
                <a:schemeClr val="tx2"/>
              </a:buClr>
              <a:buFont typeface="Wingdings" charset="2"/>
              <a:buChar char="§"/>
              <a:defRPr sz="1800">
                <a:latin typeface="+mn-lt"/>
              </a:defRPr>
            </a:lvl4pPr>
            <a:lvl5pPr marL="2109788"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09375506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headline &amp; Content">
    <p:spTree>
      <p:nvGrpSpPr>
        <p:cNvPr id="1" name=""/>
        <p:cNvGrpSpPr/>
        <p:nvPr/>
      </p:nvGrpSpPr>
      <p:grpSpPr>
        <a:xfrm>
          <a:off x="0" y="0"/>
          <a:ext cx="0" cy="0"/>
          <a:chOff x="0" y="0"/>
          <a:chExt cx="0" cy="0"/>
        </a:xfrm>
      </p:grpSpPr>
      <p:sp>
        <p:nvSpPr>
          <p:cNvPr id="90" name="TextBox 89"/>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24" name="TextBox 23"/>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0"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pic>
        <p:nvPicPr>
          <p:cNvPr id="17" name="Picture 16"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1" name="TextBox 20"/>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0" name="Content Placeholder 2"/>
          <p:cNvSpPr>
            <a:spLocks noGrp="1"/>
          </p:cNvSpPr>
          <p:nvPr>
            <p:ph idx="1" hasCustomPrompt="1"/>
          </p:nvPr>
        </p:nvSpPr>
        <p:spPr>
          <a:xfrm>
            <a:off x="533255" y="19685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Tree>
    <p:extLst>
      <p:ext uri="{BB962C8B-B14F-4D97-AF65-F5344CB8AC3E}">
        <p14:creationId xmlns:p14="http://schemas.microsoft.com/office/powerpoint/2010/main" val="2681003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5" name="Picture Placeholder 7"/>
          <p:cNvSpPr>
            <a:spLocks noGrp="1"/>
          </p:cNvSpPr>
          <p:nvPr>
            <p:ph type="pic" sz="quarter" idx="13" hasCustomPrompt="1"/>
          </p:nvPr>
        </p:nvSpPr>
        <p:spPr>
          <a:xfrm>
            <a:off x="533257" y="1600200"/>
            <a:ext cx="11074543" cy="4000500"/>
          </a:xfrm>
          <a:prstGeom prst="rect">
            <a:avLst/>
          </a:prstGeom>
          <a:noFill/>
        </p:spPr>
        <p:txBody>
          <a:bodyPr lIns="0" tIns="0" rIns="0" bIns="0">
            <a:noAutofit/>
          </a:bodyPr>
          <a:lstStyle>
            <a:lvl1pPr marL="0">
              <a:buNone/>
              <a:defRPr sz="2300">
                <a:latin typeface="+mn-lt"/>
              </a:defRPr>
            </a:lvl1pPr>
          </a:lstStyle>
          <a:p>
            <a:r>
              <a:rPr lang="en-US" dirty="0" smtClean="0"/>
              <a:t>Click icon to add picture or diagrams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TextBox 1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6092521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99" y="3225800"/>
            <a:ext cx="11071297"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4" name="Picture Placeholder 3"/>
          <p:cNvSpPr>
            <a:spLocks noGrp="1"/>
          </p:cNvSpPr>
          <p:nvPr>
            <p:ph type="pic" sz="quarter" idx="10" hasCustomPrompt="1"/>
          </p:nvPr>
        </p:nvSpPr>
        <p:spPr>
          <a:xfrm>
            <a:off x="546100" y="939800"/>
            <a:ext cx="11074400" cy="2108200"/>
          </a:xfrm>
          <a:prstGeom prst="rect">
            <a:avLst/>
          </a:prstGeom>
        </p:spPr>
        <p:txBody>
          <a:bodyPr/>
          <a:lstStyle>
            <a:lvl1pPr marL="0" indent="0">
              <a:buNone/>
              <a:defRPr baseline="0"/>
            </a:lvl1pPr>
          </a:lstStyle>
          <a:p>
            <a:r>
              <a:rPr lang="en-US" dirty="0" smtClean="0"/>
              <a:t>{Insert picture here}</a:t>
            </a:r>
            <a:endParaRPr lang="en-US" dirty="0"/>
          </a:p>
        </p:txBody>
      </p:sp>
      <p:pic>
        <p:nvPicPr>
          <p:cNvPr id="24" name="Picture 2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7" name="TextBox 2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1" name="Rectangle 2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Content Placeholder 2"/>
          <p:cNvSpPr>
            <a:spLocks noGrp="1"/>
          </p:cNvSpPr>
          <p:nvPr>
            <p:ph idx="1" hasCustomPrompt="1"/>
          </p:nvPr>
        </p:nvSpPr>
        <p:spPr>
          <a:xfrm>
            <a:off x="533255" y="3937000"/>
            <a:ext cx="11087245" cy="23368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33366214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20" name="TextBox 19"/>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5" name="Content Placeholder 4"/>
          <p:cNvSpPr>
            <a:spLocks noGrp="1"/>
          </p:cNvSpPr>
          <p:nvPr>
            <p:ph sz="quarter" idx="10" hasCustomPrompt="1"/>
          </p:nvPr>
        </p:nvSpPr>
        <p:spPr>
          <a:xfrm>
            <a:off x="5333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4"/>
          <p:cNvSpPr>
            <a:spLocks noGrp="1"/>
          </p:cNvSpPr>
          <p:nvPr>
            <p:ph sz="quarter" idx="12" hasCustomPrompt="1"/>
          </p:nvPr>
        </p:nvSpPr>
        <p:spPr>
          <a:xfrm>
            <a:off x="63880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1" name="Picture 30"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4" name="TextBox 33"/>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8" name="Rectangle 2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48583220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4281142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headlin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sp>
        <p:nvSpPr>
          <p:cNvPr id="9"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80319051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7" name="Rectangle 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8"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0087649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3" name="TextBox 12"/>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6" name="Rectangle 5"/>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2344385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No Brandi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2276197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453"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56"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1" name="Oval 450"/>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2" name="Oval 451"/>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3" name="Oval 452"/>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4" name="Oval 453"/>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5" name="Oval 454"/>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6" name="Oval 455"/>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7" name="Oval 456"/>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8" name="Oval 457"/>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9750181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l Code">
    <p:spTree>
      <p:nvGrpSpPr>
        <p:cNvPr id="1" name=""/>
        <p:cNvGrpSpPr/>
        <p:nvPr/>
      </p:nvGrpSpPr>
      <p:grpSpPr>
        <a:xfrm>
          <a:off x="0" y="0"/>
          <a:ext cx="0" cy="0"/>
          <a:chOff x="0" y="0"/>
          <a:chExt cx="0" cy="0"/>
        </a:xfrm>
      </p:grpSpPr>
      <p:sp>
        <p:nvSpPr>
          <p:cNvPr id="8" name="Rectangle 7"/>
          <p:cNvSpPr/>
          <p:nvPr userDrawn="1"/>
        </p:nvSpPr>
        <p:spPr>
          <a:xfrm>
            <a:off x="-1" y="0"/>
            <a:ext cx="12216384" cy="6949440"/>
          </a:xfrm>
          <a:prstGeom prst="rect">
            <a:avLst/>
          </a:prstGeom>
          <a:solidFill>
            <a:srgbClr val="2728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hasCustomPrompt="1"/>
          </p:nvPr>
        </p:nvSpPr>
        <p:spPr>
          <a:xfrm>
            <a:off x="558655" y="939800"/>
            <a:ext cx="11087245" cy="4787900"/>
          </a:xfrm>
          <a:prstGeom prst="rect">
            <a:avLst/>
          </a:prstGeom>
        </p:spPr>
        <p:txBody>
          <a:bodyPr lIns="0" tIns="0" rIns="0" bIns="0">
            <a:noAutofit/>
          </a:bodyPr>
          <a:lstStyle>
            <a:lvl1pPr marL="0" indent="0">
              <a:spcBef>
                <a:spcPts val="600"/>
              </a:spcBef>
              <a:spcAft>
                <a:spcPts val="600"/>
              </a:spcAft>
              <a:buClr>
                <a:schemeClr val="tx2"/>
              </a:buClr>
              <a:buNone/>
              <a:defRPr sz="1600">
                <a:solidFill>
                  <a:schemeClr val="bg1"/>
                </a:solidFill>
                <a:latin typeface="Courier New"/>
                <a:cs typeface="Courier New"/>
              </a:defRPr>
            </a:lvl1pPr>
            <a:lvl2pPr marL="915988" indent="-347663">
              <a:spcBef>
                <a:spcPts val="600"/>
              </a:spcBef>
              <a:spcAft>
                <a:spcPts val="600"/>
              </a:spcAft>
              <a:buClr>
                <a:schemeClr val="tx2"/>
              </a:buClr>
              <a:buFont typeface="Arial" pitchFamily="34" charset="0"/>
              <a:buChar char="–"/>
              <a:defRPr sz="2000"/>
            </a:lvl2pPr>
            <a:lvl3pPr marL="1172078" indent="0">
              <a:buClr>
                <a:schemeClr val="tx2"/>
              </a:buClr>
              <a:buFont typeface="Arial" pitchFamily="34" charset="0"/>
              <a:buNone/>
              <a:defRPr sz="2100"/>
            </a:lvl3pPr>
            <a:lvl4pPr marL="2051136" indent="-435460">
              <a:buClr>
                <a:schemeClr val="tx2"/>
              </a:buClr>
              <a:buFont typeface="Arial" pitchFamily="34" charset="0"/>
              <a:buChar char="–"/>
              <a:defRPr sz="1800"/>
            </a:lvl4pPr>
            <a:lvl5pPr marL="2486596" indent="-425286">
              <a:buClr>
                <a:schemeClr val="tx2"/>
              </a:buClr>
              <a:buFont typeface="Arial" pitchFamily="34" charset="0"/>
              <a:buChar char="–"/>
              <a:defRPr sz="1800"/>
            </a:lvl5pPr>
          </a:lstStyle>
          <a:p>
            <a:pPr lvl="0"/>
            <a:r>
              <a:rPr lang="en-US" dirty="0" smtClean="0"/>
              <a:t>// contrived example using prototypes and ‘this’</a:t>
            </a:r>
            <a:br>
              <a:rPr lang="en-US" dirty="0" smtClean="0"/>
            </a:br>
            <a:r>
              <a:rPr lang="en-US" dirty="0" smtClean="0"/>
              <a:t>function DB(url) {</a:t>
            </a:r>
            <a:br>
              <a:rPr lang="en-US" dirty="0" smtClean="0"/>
            </a:br>
            <a:r>
              <a:rPr lang="en-US" dirty="0" smtClean="0"/>
              <a:t>    this.url = url;</a:t>
            </a:r>
            <a:br>
              <a:rPr lang="en-US" dirty="0" smtClean="0"/>
            </a:br>
            <a:r>
              <a:rPr lang="en-US" dirty="0" smtClean="0"/>
              <a:t>}</a:t>
            </a:r>
          </a:p>
          <a:p>
            <a:pPr lvl="0"/>
            <a:r>
              <a:rPr lang="en-US" dirty="0" smtClean="0"/>
              <a:t>DB.prototype.info = function (callback) {</a:t>
            </a:r>
            <a:br>
              <a:rPr lang="en-US" dirty="0" smtClean="0"/>
            </a:br>
            <a:r>
              <a:rPr lang="en-US" dirty="0" smtClean="0"/>
              <a:t>    http.get(this.url + ”/info”, callback);</a:t>
            </a:r>
            <a:br>
              <a:rPr lang="en-US" dirty="0" smtClean="0"/>
            </a:br>
            <a:r>
              <a:rPr lang="en-US" dirty="0" smtClean="0"/>
              <a:t>};</a:t>
            </a:r>
          </a:p>
          <a:p>
            <a:pPr lvl="0"/>
            <a:r>
              <a:rPr lang="en-US" dirty="0" smtClean="0"/>
              <a:t>async.parallel([</a:t>
            </a:r>
            <a:br>
              <a:rPr lang="en-US" dirty="0" smtClean="0"/>
            </a:br>
            <a:r>
              <a:rPr lang="en-US" dirty="0" smtClean="0"/>
              <a:t>    function (cb) {</a:t>
            </a:r>
            <a:br>
              <a:rPr lang="en-US" dirty="0" smtClean="0"/>
            </a:br>
            <a:r>
              <a:rPr lang="en-US" dirty="0" smtClean="0"/>
              <a:t>       new DB(”http://foo”).info(cb);</a:t>
            </a:r>
            <a:br>
              <a:rPr lang="en-US" dirty="0" smtClean="0"/>
            </a:br>
            <a:r>
              <a:rPr lang="en-US" dirty="0" smtClean="0"/>
              <a:t>    },</a:t>
            </a:r>
            <a:br>
              <a:rPr lang="en-US" dirty="0" smtClean="0"/>
            </a:br>
            <a:r>
              <a:rPr lang="en-US" dirty="0" smtClean="0"/>
              <a:t>]}</a:t>
            </a:r>
          </a:p>
          <a:p>
            <a:pPr lvl="0"/>
            <a:endParaRPr lang="en-US" dirty="0" smtClean="0"/>
          </a:p>
          <a:p>
            <a:pPr lvl="0"/>
            <a:r>
              <a:rPr lang="en-US" dirty="0" smtClean="0"/>
              <a:t>/* NOTE: While all the cool kids are using ‘Consolas’, or ‘Menlo’. ‘Consolas’ and ‘Menlo’ are supported cross OS.  So if you use something other then Courier New you run the risk </a:t>
            </a:r>
            <a:br>
              <a:rPr lang="en-US" dirty="0" smtClean="0"/>
            </a:br>
            <a:r>
              <a:rPr lang="en-US" dirty="0" smtClean="0"/>
              <a:t>of your presentation showing up very sloppy looking in a sales demo, webinar, or marketing oriented usage. ‘Courier New’ was the most codie looking font support in both Windows and Mac. Also Powerpoint displays fancy open quotes in ‘Courier New’ („). To work around this I find if you type the quote mark 3 times you will get normal open quote. */</a:t>
            </a:r>
          </a:p>
        </p:txBody>
      </p:sp>
      <p:sp>
        <p:nvSpPr>
          <p:cNvPr id="5" name="Rectangle 4"/>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1051592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on Right">
    <p:spTree>
      <p:nvGrpSpPr>
        <p:cNvPr id="1" name=""/>
        <p:cNvGrpSpPr/>
        <p:nvPr/>
      </p:nvGrpSpPr>
      <p:grpSpPr>
        <a:xfrm>
          <a:off x="0" y="0"/>
          <a:ext cx="0" cy="0"/>
          <a:chOff x="0" y="0"/>
          <a:chExt cx="0" cy="0"/>
        </a:xfrm>
      </p:grpSpPr>
      <p:sp>
        <p:nvSpPr>
          <p:cNvPr id="5" name="Rectangle 4"/>
          <p:cNvSpPr/>
          <p:nvPr userDrawn="1"/>
        </p:nvSpPr>
        <p:spPr>
          <a:xfrm>
            <a:off x="6066397" y="14941"/>
            <a:ext cx="6149986" cy="6858000"/>
          </a:xfrm>
          <a:prstGeom prst="rect">
            <a:avLst/>
          </a:prstGeom>
          <a:solidFill>
            <a:srgbClr val="27282C"/>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hasCustomPrompt="1"/>
          </p:nvPr>
        </p:nvSpPr>
        <p:spPr>
          <a:xfrm>
            <a:off x="6499711" y="939800"/>
            <a:ext cx="5453780" cy="5214471"/>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async.parallel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new</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”http://</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foo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”).info(</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endParaRPr kumimoji="0" lang="pl-PL" sz="1600" b="0" i="0" u="none" strike="noStrike" kern="1200" cap="none" spc="0" normalizeH="0" baseline="0" noProof="0" dirty="0">
              <a:ln>
                <a:noFill/>
              </a:ln>
              <a:solidFill>
                <a:srgbClr val="010101">
                  <a:lumMod val="50000"/>
                  <a:lumOff val="50000"/>
                </a:srgbClr>
              </a:solidFill>
              <a:effectLst/>
              <a:uLnTx/>
              <a:uFillTx/>
              <a:latin typeface="Courier New"/>
              <a:ea typeface="+mn-ea"/>
              <a:cs typeface="Courier New"/>
            </a:endParaRPr>
          </a:p>
        </p:txBody>
      </p:sp>
      <p:sp>
        <p:nvSpPr>
          <p:cNvPr id="11" name="Title 1"/>
          <p:cNvSpPr>
            <a:spLocks noGrp="1"/>
          </p:cNvSpPr>
          <p:nvPr>
            <p:ph type="ctrTitle" hasCustomPrompt="1"/>
          </p:nvPr>
        </p:nvSpPr>
        <p:spPr>
          <a:xfrm>
            <a:off x="558656" y="939800"/>
            <a:ext cx="5014660"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3" name="Content Placeholder 2"/>
          <p:cNvSpPr>
            <a:spLocks noGrp="1"/>
          </p:cNvSpPr>
          <p:nvPr>
            <p:ph sz="quarter" idx="10" hasCustomPrompt="1"/>
          </p:nvPr>
        </p:nvSpPr>
        <p:spPr>
          <a:xfrm>
            <a:off x="558800" y="1676400"/>
            <a:ext cx="5016500" cy="4483100"/>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60993859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on bottom">
    <p:spTree>
      <p:nvGrpSpPr>
        <p:cNvPr id="1" name=""/>
        <p:cNvGrpSpPr/>
        <p:nvPr/>
      </p:nvGrpSpPr>
      <p:grpSpPr>
        <a:xfrm>
          <a:off x="0" y="0"/>
          <a:ext cx="0" cy="0"/>
          <a:chOff x="0" y="0"/>
          <a:chExt cx="0" cy="0"/>
        </a:xfrm>
      </p:grpSpPr>
      <p:sp>
        <p:nvSpPr>
          <p:cNvPr id="8" name="Rectangle 7"/>
          <p:cNvSpPr/>
          <p:nvPr userDrawn="1"/>
        </p:nvSpPr>
        <p:spPr>
          <a:xfrm>
            <a:off x="0" y="3848100"/>
            <a:ext cx="12216383" cy="3024840"/>
          </a:xfrm>
          <a:prstGeom prst="rect">
            <a:avLst/>
          </a:prstGeom>
          <a:solidFill>
            <a:srgbClr val="27282C"/>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hasCustomPrompt="1"/>
          </p:nvPr>
        </p:nvSpPr>
        <p:spPr>
          <a:xfrm>
            <a:off x="537907" y="4174565"/>
            <a:ext cx="11415584" cy="2360706"/>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a:ln>
                  <a:noFill/>
                </a:ln>
                <a:solidFill>
                  <a:srgbClr val="FFFFFF"/>
                </a:solidFill>
                <a:effectLst/>
                <a:uLnTx/>
                <a:uFillTx/>
                <a:latin typeface="Courier New"/>
                <a:ea typeface="+mn-ea"/>
                <a:cs typeface="Courier New"/>
              </a:rPr>
              <a:t>function </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2000" b="0" i="0" u="none" strike="noStrike" kern="1200" cap="none" spc="0" normalizeH="0" baseline="0" noProof="0" dirty="0">
              <a:ln>
                <a:noFill/>
              </a:ln>
              <a:solidFill>
                <a:srgbClr val="FFFFFF"/>
              </a:solidFill>
              <a:effectLst/>
              <a:uLnTx/>
              <a:uFillTx/>
              <a:latin typeface="Courier New"/>
              <a:ea typeface="+mn-ea"/>
              <a:cs typeface="Courier New"/>
            </a:endParaRP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p:txBody>
      </p:sp>
      <p:sp>
        <p:nvSpPr>
          <p:cNvPr id="14" name="Title 1"/>
          <p:cNvSpPr>
            <a:spLocks noGrp="1"/>
          </p:cNvSpPr>
          <p:nvPr>
            <p:ph type="ctrTitle" hasCustomPrompt="1"/>
          </p:nvPr>
        </p:nvSpPr>
        <p:spPr>
          <a:xfrm>
            <a:off x="558656" y="939800"/>
            <a:ext cx="11215532"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5" name="Content Placeholder 2"/>
          <p:cNvSpPr>
            <a:spLocks noGrp="1"/>
          </p:cNvSpPr>
          <p:nvPr>
            <p:ph idx="10" hasCustomPrompt="1"/>
          </p:nvPr>
        </p:nvSpPr>
        <p:spPr>
          <a:xfrm>
            <a:off x="558656" y="1727199"/>
            <a:ext cx="11215532" cy="1485901"/>
          </a:xfrm>
          <a:prstGeom prst="rect">
            <a:avLst/>
          </a:prstGeom>
        </p:spPr>
        <p:txBody>
          <a:bodyPr lIns="0" tIns="0" rIns="0" bIns="0">
            <a:noAutofit/>
          </a:bodyPr>
          <a:lstStyle>
            <a:lvl1pPr marL="0" indent="0">
              <a:spcBef>
                <a:spcPts val="1200"/>
              </a:spcBef>
              <a:spcAft>
                <a:spcPts val="600"/>
              </a:spcAft>
              <a:buClr>
                <a:schemeClr val="tx2"/>
              </a:buClr>
              <a:buNone/>
              <a:defRPr sz="2300">
                <a:latin typeface="+mn-lt"/>
              </a:defRPr>
            </a:lvl1pPr>
            <a:lvl2pPr marL="633413"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smtClean="0"/>
              <a:t>Click to Add Paragraph</a:t>
            </a:r>
          </a:p>
          <a:p>
            <a:pPr lvl="0"/>
            <a:endParaRPr lang="en-US" dirty="0" smtClean="0"/>
          </a:p>
        </p:txBody>
      </p:sp>
      <p:pic>
        <p:nvPicPr>
          <p:cNvPr id="10" name="Picture 9"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8652816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ebinar">
    <p:spTree>
      <p:nvGrpSpPr>
        <p:cNvPr id="1" name=""/>
        <p:cNvGrpSpPr/>
        <p:nvPr/>
      </p:nvGrpSpPr>
      <p:grpSpPr>
        <a:xfrm>
          <a:off x="0" y="0"/>
          <a:ext cx="0" cy="0"/>
          <a:chOff x="0" y="0"/>
          <a:chExt cx="0" cy="0"/>
        </a:xfrm>
      </p:grpSpPr>
      <p:sp>
        <p:nvSpPr>
          <p:cNvPr id="33" name="Picture Placeholder 6"/>
          <p:cNvSpPr>
            <a:spLocks noGrp="1"/>
          </p:cNvSpPr>
          <p:nvPr>
            <p:ph type="pic" sz="quarter" idx="14" hasCustomPrompt="1"/>
          </p:nvPr>
        </p:nvSpPr>
        <p:spPr>
          <a:xfrm>
            <a:off x="575730"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9" name="Text Placeholder 8"/>
          <p:cNvSpPr>
            <a:spLocks noGrp="1"/>
          </p:cNvSpPr>
          <p:nvPr>
            <p:ph type="body" sz="quarter" idx="16" hasCustomPrompt="1"/>
          </p:nvPr>
        </p:nvSpPr>
        <p:spPr>
          <a:xfrm>
            <a:off x="575656"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2" name="Text Placeholder 8"/>
          <p:cNvSpPr>
            <a:spLocks noGrp="1"/>
          </p:cNvSpPr>
          <p:nvPr>
            <p:ph type="body" sz="quarter" idx="20" hasCustomPrompt="1"/>
          </p:nvPr>
        </p:nvSpPr>
        <p:spPr>
          <a:xfrm>
            <a:off x="575669"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56" name="Picture Placeholder 6"/>
          <p:cNvSpPr>
            <a:spLocks noGrp="1"/>
          </p:cNvSpPr>
          <p:nvPr>
            <p:ph type="pic" sz="quarter" idx="21" hasCustomPrompt="1"/>
          </p:nvPr>
        </p:nvSpPr>
        <p:spPr>
          <a:xfrm>
            <a:off x="2772654"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57" name="Text Placeholder 8"/>
          <p:cNvSpPr>
            <a:spLocks noGrp="1"/>
          </p:cNvSpPr>
          <p:nvPr>
            <p:ph type="body" sz="quarter" idx="22" hasCustomPrompt="1"/>
          </p:nvPr>
        </p:nvSpPr>
        <p:spPr>
          <a:xfrm>
            <a:off x="2772580"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8" name="Text Placeholder 8"/>
          <p:cNvSpPr>
            <a:spLocks noGrp="1"/>
          </p:cNvSpPr>
          <p:nvPr>
            <p:ph type="body" sz="quarter" idx="23" hasCustomPrompt="1"/>
          </p:nvPr>
        </p:nvSpPr>
        <p:spPr>
          <a:xfrm>
            <a:off x="2772593"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2" name="Picture Placeholder 6"/>
          <p:cNvSpPr>
            <a:spLocks noGrp="1"/>
          </p:cNvSpPr>
          <p:nvPr>
            <p:ph type="pic" sz="quarter" idx="27" hasCustomPrompt="1"/>
          </p:nvPr>
        </p:nvSpPr>
        <p:spPr>
          <a:xfrm>
            <a:off x="5007690" y="2650607"/>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3" name="Text Placeholder 8"/>
          <p:cNvSpPr>
            <a:spLocks noGrp="1"/>
          </p:cNvSpPr>
          <p:nvPr>
            <p:ph type="body" sz="quarter" idx="28" hasCustomPrompt="1"/>
          </p:nvPr>
        </p:nvSpPr>
        <p:spPr>
          <a:xfrm>
            <a:off x="5007616" y="4004740"/>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64" name="Text Placeholder 8"/>
          <p:cNvSpPr>
            <a:spLocks noGrp="1"/>
          </p:cNvSpPr>
          <p:nvPr>
            <p:ph type="body" sz="quarter" idx="29" hasCustomPrompt="1"/>
          </p:nvPr>
        </p:nvSpPr>
        <p:spPr>
          <a:xfrm>
            <a:off x="5007629" y="4258740"/>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8" name="Picture Placeholder 6"/>
          <p:cNvSpPr>
            <a:spLocks noGrp="1"/>
          </p:cNvSpPr>
          <p:nvPr>
            <p:ph type="pic" sz="quarter" idx="33" hasCustomPrompt="1"/>
          </p:nvPr>
        </p:nvSpPr>
        <p:spPr>
          <a:xfrm>
            <a:off x="7242726" y="2650610"/>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9" name="Text Placeholder 8"/>
          <p:cNvSpPr>
            <a:spLocks noGrp="1"/>
          </p:cNvSpPr>
          <p:nvPr>
            <p:ph type="body" sz="quarter" idx="34" hasCustomPrompt="1"/>
          </p:nvPr>
        </p:nvSpPr>
        <p:spPr>
          <a:xfrm>
            <a:off x="7242652" y="4004743"/>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70" name="Text Placeholder 8"/>
          <p:cNvSpPr>
            <a:spLocks noGrp="1"/>
          </p:cNvSpPr>
          <p:nvPr>
            <p:ph type="body" sz="quarter" idx="35" hasCustomPrompt="1"/>
          </p:nvPr>
        </p:nvSpPr>
        <p:spPr>
          <a:xfrm>
            <a:off x="7242665" y="4258743"/>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31" name="Text Placeholder 27"/>
          <p:cNvSpPr>
            <a:spLocks noGrp="1"/>
          </p:cNvSpPr>
          <p:nvPr>
            <p:ph type="body" sz="quarter" idx="10" hasCustomPrompt="1"/>
          </p:nvPr>
        </p:nvSpPr>
        <p:spPr>
          <a:xfrm>
            <a:off x="572449" y="20743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32" name="Title 1"/>
          <p:cNvSpPr>
            <a:spLocks noGrp="1"/>
          </p:cNvSpPr>
          <p:nvPr>
            <p:ph type="ctrTitle" hasCustomPrompt="1"/>
          </p:nvPr>
        </p:nvSpPr>
        <p:spPr>
          <a:xfrm>
            <a:off x="542743" y="1458399"/>
            <a:ext cx="11141257" cy="577835"/>
          </a:xfrm>
          <a:noFill/>
        </p:spPr>
        <p:txBody>
          <a:bodyPr lIns="0" tIns="0" rIns="0" bIns="0" anchor="ctr" anchorCtr="0">
            <a:noAutofit/>
          </a:bodyPr>
          <a:lstStyle>
            <a:lvl1pPr>
              <a:lnSpc>
                <a:spcPts val="5127"/>
              </a:lnSpc>
              <a:spcBef>
                <a:spcPts val="0"/>
              </a:spcBef>
              <a:spcAft>
                <a:spcPts val="0"/>
              </a:spcAft>
              <a:defRPr sz="3800" b="1">
                <a:solidFill>
                  <a:schemeClr val="accent1"/>
                </a:solidFill>
              </a:defRPr>
            </a:lvl1pPr>
          </a:lstStyle>
          <a:p>
            <a:r>
              <a:rPr lang="en-US" dirty="0" smtClean="0"/>
              <a:t>PRESENTATION TITLE</a:t>
            </a:r>
            <a:endParaRPr lang="en-US" dirty="0"/>
          </a:p>
        </p:txBody>
      </p:sp>
      <p:pic>
        <p:nvPicPr>
          <p:cNvPr id="34" name="Picture 3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7" name="Rectangle 36"/>
          <p:cNvSpPr/>
          <p:nvPr userDrawn="1"/>
        </p:nvSpPr>
        <p:spPr>
          <a:xfrm>
            <a:off x="1" y="-1"/>
            <a:ext cx="12215874" cy="91438"/>
          </a:xfrm>
          <a:prstGeom prst="rect">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1" name="TextBox 210"/>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304" name="Group 303"/>
          <p:cNvGrpSpPr/>
          <p:nvPr userDrawn="1"/>
        </p:nvGrpSpPr>
        <p:grpSpPr>
          <a:xfrm>
            <a:off x="564671" y="275335"/>
            <a:ext cx="12337408" cy="7269118"/>
            <a:chOff x="564671" y="275335"/>
            <a:chExt cx="12337408" cy="7269118"/>
          </a:xfrm>
        </p:grpSpPr>
        <p:sp>
          <p:nvSpPr>
            <p:cNvPr id="305" name="TextBox 304"/>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cxnSp>
          <p:nvCxnSpPr>
            <p:cNvPr id="306" name="Straight Connector 305"/>
            <p:cNvCxnSpPr/>
            <p:nvPr userDrawn="1"/>
          </p:nvCxnSpPr>
          <p:spPr>
            <a:xfrm flipH="1" flipV="1">
              <a:off x="10342009" y="5317068"/>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a:off x="3763421" y="4703235"/>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a:off x="7277100" y="4724400"/>
              <a:ext cx="3390865" cy="6678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a:off x="8352344" y="4679015"/>
              <a:ext cx="2065865" cy="6761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a:off x="9296402" y="4809066"/>
              <a:ext cx="1626892" cy="82884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a:off x="9199513" y="4497656"/>
              <a:ext cx="1265287" cy="100779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2" name="Straight Connector 311"/>
            <p:cNvCxnSpPr>
              <a:stCxn id="355" idx="5"/>
            </p:cNvCxnSpPr>
            <p:nvPr userDrawn="1"/>
          </p:nvCxnSpPr>
          <p:spPr>
            <a:xfrm>
              <a:off x="9200863" y="4252143"/>
              <a:ext cx="1422687" cy="14374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a:stCxn id="358" idx="5"/>
            </p:cNvCxnSpPr>
            <p:nvPr userDrawn="1"/>
          </p:nvCxnSpPr>
          <p:spPr>
            <a:xfrm>
              <a:off x="9005255" y="3739021"/>
              <a:ext cx="1573845" cy="18870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a:off x="9961009" y="1693337"/>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a:off x="9701957" y="2455335"/>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a:off x="9656209" y="3310468"/>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a:off x="9315491" y="3771898"/>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a:off x="9249809" y="3094568"/>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4042809" y="5350934"/>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5185809" y="5350934"/>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H="1">
              <a:off x="10352149" y="5177368"/>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6468489" y="5252512"/>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6646309" y="5334001"/>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973887" y="5232403"/>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373509" y="5317068"/>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8792609" y="5317068"/>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474202" y="5232403"/>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554609" y="5317068"/>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821309" y="5317068"/>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10100709" y="5342468"/>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H="1" flipV="1">
              <a:off x="10354709" y="5317068"/>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H="1" flipV="1">
              <a:off x="10202321" y="4741339"/>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H="1" flipV="1">
              <a:off x="10342009" y="5317068"/>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H="1" flipV="1">
              <a:off x="10342009" y="5304368"/>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H="1" flipV="1">
              <a:off x="10342009" y="5317068"/>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H="1" flipV="1">
              <a:off x="10342009" y="5317068"/>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H="1" flipV="1">
              <a:off x="9969507" y="5075771"/>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H="1" flipV="1">
              <a:off x="10342009" y="5317068"/>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H="1" flipV="1">
              <a:off x="10342009" y="5317068"/>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506935" y="5317068"/>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a:off x="10354708" y="5317068"/>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H="1">
              <a:off x="10371641" y="1185335"/>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H="1">
              <a:off x="10371641" y="692681"/>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H="1">
              <a:off x="10337777" y="372532"/>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H="1">
              <a:off x="10286981" y="855134"/>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H="1">
              <a:off x="10392805" y="2099737"/>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H="1">
              <a:off x="10342009" y="1981201"/>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H="1">
              <a:off x="10456303" y="3589871"/>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H="1">
              <a:off x="10354711" y="3721101"/>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H="1">
              <a:off x="10354709" y="4504268"/>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H="1">
              <a:off x="10354709" y="4656668"/>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H="1">
              <a:off x="10354709" y="5024968"/>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53" name="Oval 352"/>
            <p:cNvSpPr/>
            <p:nvPr userDrawn="1"/>
          </p:nvSpPr>
          <p:spPr>
            <a:xfrm>
              <a:off x="9580009" y="4542368"/>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4" name="Oval 353"/>
            <p:cNvSpPr/>
            <p:nvPr userDrawn="1"/>
          </p:nvSpPr>
          <p:spPr>
            <a:xfrm>
              <a:off x="7137365" y="4614334"/>
              <a:ext cx="208274" cy="208274"/>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5" name="Oval 354"/>
            <p:cNvSpPr/>
            <p:nvPr userDrawn="1"/>
          </p:nvSpPr>
          <p:spPr>
            <a:xfrm>
              <a:off x="9103740" y="4155021"/>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6" name="Oval 355"/>
            <p:cNvSpPr/>
            <p:nvPr userDrawn="1"/>
          </p:nvSpPr>
          <p:spPr>
            <a:xfrm>
              <a:off x="9254026" y="3708399"/>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7" name="Oval 356"/>
            <p:cNvSpPr/>
            <p:nvPr userDrawn="1"/>
          </p:nvSpPr>
          <p:spPr>
            <a:xfrm>
              <a:off x="9575778" y="3213104"/>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8" name="Oval 357"/>
            <p:cNvSpPr/>
            <p:nvPr userDrawn="1"/>
          </p:nvSpPr>
          <p:spPr>
            <a:xfrm>
              <a:off x="8826465" y="3560231"/>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9" name="Oval 358"/>
            <p:cNvSpPr/>
            <p:nvPr userDrawn="1"/>
          </p:nvSpPr>
          <p:spPr>
            <a:xfrm>
              <a:off x="9169381" y="4707469"/>
              <a:ext cx="122764" cy="122764"/>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0" name="Oval 359"/>
            <p:cNvSpPr/>
            <p:nvPr userDrawn="1"/>
          </p:nvSpPr>
          <p:spPr>
            <a:xfrm>
              <a:off x="9173611" y="3031070"/>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1" name="Oval 360"/>
            <p:cNvSpPr/>
            <p:nvPr userDrawn="1"/>
          </p:nvSpPr>
          <p:spPr>
            <a:xfrm>
              <a:off x="10727239" y="676933"/>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2" name="Oval 361"/>
            <p:cNvSpPr/>
            <p:nvPr userDrawn="1"/>
          </p:nvSpPr>
          <p:spPr>
            <a:xfrm>
              <a:off x="1206558" y="5113865"/>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708390" y="4618571"/>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8352344" y="4643969"/>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9135513" y="4438655"/>
              <a:ext cx="89397" cy="89396"/>
            </a:xfrm>
            <a:prstGeom prst="ellipse">
              <a:avLst/>
            </a:prstGeom>
            <a:solidFill>
              <a:schemeClr val="bg1"/>
            </a:solidFill>
            <a:ln w="1270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9825540" y="1612901"/>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10297560" y="10329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12090374" y="204047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11944332" y="768354"/>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11365689" y="275335"/>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p:nvPr userDrawn="1"/>
          </p:nvSpPr>
          <p:spPr>
            <a:xfrm>
              <a:off x="3950196" y="5795432"/>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5075613" y="6299215"/>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9566890" y="23071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12075544" y="3437470"/>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12017678" y="4436537"/>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11865790" y="6299215"/>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p:nvPr userDrawn="1"/>
          </p:nvSpPr>
          <p:spPr>
            <a:xfrm>
              <a:off x="10705908" y="6659548"/>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9423405" y="671830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a:off x="6383715" y="6557436"/>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8944995" y="6191256"/>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2559875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357" name="Group 356"/>
          <p:cNvGrpSpPr/>
          <p:nvPr userDrawn="1"/>
        </p:nvGrpSpPr>
        <p:grpSpPr>
          <a:xfrm flipH="1">
            <a:off x="-114300" y="3547534"/>
            <a:ext cx="12500737" cy="3575050"/>
            <a:chOff x="-101600" y="3581400"/>
            <a:chExt cx="12500737" cy="3575050"/>
          </a:xfrm>
        </p:grpSpPr>
        <p:cxnSp>
          <p:nvCxnSpPr>
            <p:cNvPr id="358" name="Straight Connector 357"/>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93" idx="5"/>
              <a:endCxn id="395"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62" name="Oval 361"/>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1" name="Oval 380"/>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2" name="Oval 381"/>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3" name="Oval 382"/>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4" name="Oval 383"/>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5" name="Oval 384"/>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6" name="Oval 385"/>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7" name="Oval 386"/>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8" name="Oval 387"/>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9" name="Oval 388"/>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0" name="Oval 389"/>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1" name="Oval 390"/>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2" name="Oval 391"/>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3" name="Oval 392"/>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4" name="Oval 393"/>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5" name="Oval 394"/>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6" name="Oval 395"/>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7" name="Oval 396"/>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8" name="Oval 397"/>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9" name="Oval 398"/>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0" name="Oval 399"/>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1" name="Oval 400"/>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2" name="Oval 401"/>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3" name="Oval 402"/>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4" name="Oval 403"/>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5" name="Oval 404"/>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6" name="Oval 405"/>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7" name="Oval 406"/>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Oval 407"/>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9" name="Oval 408"/>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0" name="Oval 409"/>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1" name="Oval 410"/>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3" name="Oval 412"/>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4" name="Oval 413"/>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5" name="Oval 414"/>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6" name="Oval 415"/>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7" name="Oval 416"/>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8" name="Oval 417"/>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9" name="Oval 418"/>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0" name="Oval 419"/>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1" name="Oval 420"/>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2" name="Oval 421"/>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3" name="Oval 422"/>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4" name="Oval 423"/>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5" name="Oval 424"/>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6" name="Oval 425"/>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7" name="Oval 426"/>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8" name="Oval 427"/>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9" name="Oval 428"/>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0" name="Oval 429"/>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1" name="Oval 430"/>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2" name="Oval 431"/>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3" name="Oval 432"/>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4" name="Oval 433"/>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5" name="Oval 434"/>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6" name="Oval 435"/>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7" name="Oval 436"/>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8" name="Oval 437"/>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9" name="Oval 438"/>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40" name="Oval 439"/>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441" name="Straight Connector 440"/>
            <p:cNvCxnSpPr>
              <a:stCxn id="395" idx="7"/>
              <a:endCxn id="394"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a:stCxn id="392" idx="1"/>
              <a:endCxn id="395"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a:stCxn id="370" idx="2"/>
              <a:endCxn id="371"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a:stCxn id="370" idx="5"/>
              <a:endCxn id="369"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370" idx="6"/>
              <a:endCxn id="368"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368" idx="7"/>
              <a:endCxn id="363"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362" idx="1"/>
              <a:endCxn id="363"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a:stCxn id="365" idx="3"/>
              <a:endCxn id="362"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a:stCxn id="362" idx="5"/>
              <a:endCxn id="364"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a:stCxn id="362" idx="3"/>
              <a:endCxn id="367"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364" idx="5"/>
              <a:endCxn id="384"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a:stCxn id="367" idx="6"/>
              <a:endCxn id="384"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a:stCxn id="366" idx="5"/>
              <a:endCxn id="365"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a:stCxn id="362" idx="4"/>
              <a:endCxn id="372"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a:stCxn id="367" idx="4"/>
              <a:endCxn id="372"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a:stCxn id="381" idx="2"/>
              <a:endCxn id="372"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a:stCxn id="382" idx="3"/>
              <a:endCxn id="383"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8" name="Straight Connector 457"/>
            <p:cNvCxnSpPr>
              <a:stCxn id="374" idx="2"/>
              <a:endCxn id="380"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9" name="Straight Connector 458"/>
            <p:cNvCxnSpPr>
              <a:endCxn id="380"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0" name="Straight Connector 459"/>
            <p:cNvCxnSpPr>
              <a:stCxn id="379" idx="6"/>
              <a:endCxn id="382"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1" name="Straight Connector 460"/>
            <p:cNvCxnSpPr>
              <a:stCxn id="380" idx="6"/>
              <a:endCxn id="383"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2" name="Straight Connector 461"/>
            <p:cNvCxnSpPr>
              <a:stCxn id="382" idx="6"/>
              <a:endCxn id="374"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3" name="Straight Connector 462"/>
            <p:cNvCxnSpPr>
              <a:stCxn id="384" idx="4"/>
              <a:endCxn id="374"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4" name="Straight Connector 463"/>
            <p:cNvCxnSpPr>
              <a:stCxn id="385" idx="4"/>
              <a:endCxn id="374"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5" name="Straight Connector 464"/>
            <p:cNvCxnSpPr>
              <a:stCxn id="384" idx="6"/>
              <a:endCxn id="385"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7" name="Straight Connector 466"/>
            <p:cNvCxnSpPr>
              <a:stCxn id="385" idx="7"/>
              <a:endCxn id="386"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a:stCxn id="416" idx="3"/>
              <a:endCxn id="377"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1" name="Straight Connector 470"/>
            <p:cNvCxnSpPr>
              <a:stCxn id="417" idx="3"/>
              <a:endCxn id="377"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2" name="Straight Connector 471"/>
            <p:cNvCxnSpPr>
              <a:stCxn id="416" idx="4"/>
              <a:endCxn id="376"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3" name="Straight Connector 472"/>
            <p:cNvCxnSpPr>
              <a:stCxn id="387" idx="6"/>
              <a:endCxn id="375"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4" name="Straight Connector 473"/>
            <p:cNvCxnSpPr>
              <a:stCxn id="388" idx="6"/>
              <a:endCxn id="375"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6" name="Straight Connector 475"/>
            <p:cNvCxnSpPr>
              <a:stCxn id="367" idx="3"/>
              <a:endCxn id="373"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7" name="Straight Connector 476"/>
            <p:cNvCxnSpPr>
              <a:stCxn id="402" idx="3"/>
              <a:endCxn id="401"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8" name="Straight Connector 477"/>
            <p:cNvCxnSpPr>
              <a:stCxn id="407" idx="3"/>
              <a:endCxn id="406"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9" name="Straight Connector 478"/>
            <p:cNvCxnSpPr>
              <a:stCxn id="406" idx="2"/>
              <a:endCxn id="399"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380"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2" name="Straight Connector 481"/>
            <p:cNvCxnSpPr>
              <a:stCxn id="390"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4" name="Straight Connector 483"/>
            <p:cNvCxnSpPr>
              <a:stCxn id="411" idx="0"/>
              <a:endCxn id="376"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5" name="Straight Connector 484"/>
            <p:cNvCxnSpPr>
              <a:stCxn id="411" idx="6"/>
              <a:endCxn id="424"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6" name="Straight Connector 485"/>
            <p:cNvCxnSpPr>
              <a:stCxn id="376" idx="6"/>
              <a:endCxn id="424"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7" name="Straight Connector 486"/>
            <p:cNvCxnSpPr>
              <a:stCxn id="425" idx="4"/>
              <a:endCxn id="424"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8" name="Straight Connector 487"/>
            <p:cNvCxnSpPr>
              <a:stCxn id="388" idx="1"/>
              <a:endCxn id="387"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9" name="Straight Connector 488"/>
            <p:cNvCxnSpPr>
              <a:stCxn id="391" idx="6"/>
              <a:endCxn id="390"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0" name="Straight Connector 489"/>
            <p:cNvCxnSpPr>
              <a:stCxn id="410" idx="1"/>
              <a:endCxn id="390"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1" name="Straight Connector 490"/>
            <p:cNvCxnSpPr>
              <a:stCxn id="398" idx="6"/>
              <a:endCxn id="401"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2" name="Straight Connector 491"/>
            <p:cNvCxnSpPr>
              <a:stCxn id="392" idx="4"/>
              <a:endCxn id="398"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3" name="Straight Connector 492"/>
            <p:cNvCxnSpPr>
              <a:endCxn id="395"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4" name="Straight Connector 493"/>
            <p:cNvCxnSpPr>
              <a:endCxn id="392"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5" name="Straight Connector 494"/>
            <p:cNvCxnSpPr>
              <a:endCxn id="404"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6" name="Straight Connector 495"/>
            <p:cNvCxnSpPr>
              <a:endCxn id="404"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7" name="Straight Connector 496"/>
            <p:cNvCxnSpPr>
              <a:endCxn id="403"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8" name="Straight Connector 497"/>
            <p:cNvCxnSpPr>
              <a:stCxn id="397" idx="3"/>
              <a:endCxn id="403"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9" name="Straight Connector 498"/>
            <p:cNvCxnSpPr>
              <a:endCxn id="403"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0" name="Straight Connector 499"/>
            <p:cNvCxnSpPr>
              <a:stCxn id="368" idx="4"/>
              <a:endCxn id="367"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1" name="Straight Connector 500"/>
            <p:cNvCxnSpPr>
              <a:stCxn id="369" idx="5"/>
              <a:endCxn id="367"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2" name="Straight Connector 501"/>
            <p:cNvCxnSpPr>
              <a:stCxn id="399" idx="0"/>
              <a:endCxn id="401"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3" name="Straight Connector 502"/>
            <p:cNvCxnSpPr>
              <a:stCxn id="399" idx="1"/>
              <a:endCxn id="398"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4" name="Straight Connector 503"/>
            <p:cNvCxnSpPr>
              <a:stCxn id="399" idx="3"/>
              <a:endCxn id="400"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5" name="Straight Connector 504"/>
            <p:cNvCxnSpPr>
              <a:stCxn id="392" idx="4"/>
              <a:endCxn id="400"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6" name="Straight Connector 505"/>
            <p:cNvCxnSpPr>
              <a:stCxn id="396" idx="5"/>
              <a:endCxn id="400"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7" name="Straight Connector 506"/>
            <p:cNvCxnSpPr>
              <a:stCxn id="409" idx="5"/>
              <a:endCxn id="420"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8" name="Straight Connector 507"/>
            <p:cNvCxnSpPr>
              <a:stCxn id="409" idx="7"/>
              <a:endCxn id="396"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403" idx="6"/>
              <a:endCxn id="396"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a:stCxn id="409" idx="1"/>
              <a:endCxn id="403"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1" name="Straight Connector 510"/>
            <p:cNvCxnSpPr>
              <a:endCxn id="409"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2" name="Straight Connector 511"/>
            <p:cNvCxnSpPr>
              <a:stCxn id="397" idx="5"/>
              <a:endCxn id="396"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392" idx="3"/>
              <a:endCxn id="396"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397" idx="7"/>
              <a:endCxn id="392"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6" name="Straight Connector 515"/>
            <p:cNvCxnSpPr>
              <a:stCxn id="419" idx="6"/>
              <a:endCxn id="418"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7" name="Straight Connector 516"/>
            <p:cNvCxnSpPr>
              <a:stCxn id="376" idx="0"/>
              <a:endCxn id="417"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8" name="Straight Connector 517"/>
            <p:cNvCxnSpPr>
              <a:stCxn id="416" idx="5"/>
              <a:endCxn id="417"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0" name="Straight Connector 519"/>
            <p:cNvCxnSpPr>
              <a:stCxn id="416" idx="6"/>
              <a:endCxn id="428"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1" name="Straight Connector 520"/>
            <p:cNvCxnSpPr>
              <a:stCxn id="418" idx="5"/>
              <a:endCxn id="428"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2" name="Straight Connector 521"/>
            <p:cNvCxnSpPr>
              <a:stCxn id="427" idx="1"/>
              <a:endCxn id="428"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3" name="Straight Connector 522"/>
            <p:cNvCxnSpPr>
              <a:stCxn id="429" idx="2"/>
              <a:endCxn id="428"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5" name="Straight Connector 524"/>
            <p:cNvCxnSpPr>
              <a:stCxn id="436" idx="2"/>
              <a:endCxn id="414"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6" name="Straight Connector 525"/>
            <p:cNvCxnSpPr>
              <a:stCxn id="436" idx="5"/>
              <a:endCxn id="413"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7" name="Straight Connector 526"/>
            <p:cNvCxnSpPr>
              <a:stCxn id="426" idx="6"/>
              <a:endCxn id="413"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426" idx="5"/>
              <a:endCxn id="440"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423" idx="7"/>
              <a:endCxn id="426"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425" idx="6"/>
              <a:endCxn id="427"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2" name="Straight Connector 531"/>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3" name="Straight Connector 532"/>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7" name="Straight Connector 536"/>
            <p:cNvCxnSpPr>
              <a:endCxn id="375"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9" name="Straight Connector 538"/>
            <p:cNvCxnSpPr>
              <a:endCxn id="413"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0" name="Straight Connector 539"/>
            <p:cNvCxnSpPr>
              <a:endCxn id="437"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3" name="Straight Connector 542"/>
            <p:cNvCxnSpPr>
              <a:stCxn id="433" idx="3"/>
              <a:endCxn id="422"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7" name="Straight Connector 546"/>
            <p:cNvCxnSpPr>
              <a:stCxn id="434" idx="2"/>
              <a:endCxn id="438"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8" name="Straight Connector 547"/>
            <p:cNvCxnSpPr>
              <a:stCxn id="435" idx="1"/>
              <a:endCxn id="434"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9" name="Straight Connector 548"/>
            <p:cNvCxnSpPr>
              <a:stCxn id="435" idx="3"/>
              <a:endCxn id="421"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0" name="Straight Connector 549"/>
            <p:cNvCxnSpPr>
              <a:stCxn id="434" idx="4"/>
              <a:endCxn id="421"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1" name="Straight Connector 550"/>
            <p:cNvCxnSpPr>
              <a:stCxn id="438" idx="4"/>
              <a:endCxn id="421"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2" name="Straight Connector 551"/>
            <p:cNvCxnSpPr>
              <a:stCxn id="427" idx="6"/>
              <a:endCxn id="413"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3" name="Straight Connector 552"/>
            <p:cNvCxnSpPr>
              <a:endCxn id="413"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554" name="Oval 553"/>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7866489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84" name="Group 83"/>
          <p:cNvGrpSpPr/>
          <p:nvPr userDrawn="1"/>
        </p:nvGrpSpPr>
        <p:grpSpPr>
          <a:xfrm flipH="1">
            <a:off x="-114300" y="3547534"/>
            <a:ext cx="12500737" cy="3575050"/>
            <a:chOff x="-101600" y="3581400"/>
            <a:chExt cx="12500737" cy="3575050"/>
          </a:xfrm>
        </p:grpSpPr>
        <p:cxnSp>
          <p:nvCxnSpPr>
            <p:cNvPr id="85" name="Straight Connector 84"/>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20" idx="5"/>
              <a:endCxn id="122"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89" name="Oval 88"/>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0" name="Oval 89"/>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1" name="Oval 90"/>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2" name="Oval 91"/>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3" name="Oval 92"/>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4" name="Oval 93"/>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5" name="Oval 94"/>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6" name="Oval 95"/>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7" name="Oval 96"/>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8" name="Oval 97"/>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9" name="Oval 98"/>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0" name="Oval 99"/>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1" name="Oval 100"/>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2" name="Oval 101"/>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3" name="Oval 102"/>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4" name="Oval 103"/>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5" name="Oval 104"/>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6" name="Oval 105"/>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7" name="Oval 106"/>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8" name="Oval 107"/>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9" name="Oval 108"/>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0" name="Oval 109"/>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1" name="Oval 110"/>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2" name="Oval 111"/>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3" name="Oval 112"/>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4" name="Oval 113"/>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5" name="Oval 114"/>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6" name="Oval 115"/>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7" name="Oval 116"/>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8" name="Oval 117"/>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9" name="Oval 118"/>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0" name="Oval 119"/>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1" name="Oval 120"/>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2" name="Oval 121"/>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3" name="Oval 122"/>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4" name="Oval 123"/>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5" name="Oval 124"/>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6" name="Oval 125"/>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7" name="Oval 126"/>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8" name="Oval 127"/>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9" name="Oval 128"/>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0" name="Oval 129"/>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1" name="Oval 130"/>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2" name="Oval 131"/>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3" name="Oval 132"/>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4" name="Oval 133"/>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5" name="Oval 134"/>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6" name="Oval 135"/>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7" name="Oval 136"/>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8" name="Oval 137"/>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1" name="Oval 140"/>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9" name="Oval 148"/>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3" name="Oval 152"/>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0" name="Oval 159"/>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4" name="Oval 163"/>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167" name="Straight Connector 166"/>
            <p:cNvCxnSpPr>
              <a:stCxn id="122" idx="7"/>
              <a:endCxn id="121"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119" idx="1"/>
              <a:endCxn id="122"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7" idx="2"/>
              <a:endCxn id="98"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97" idx="5"/>
              <a:endCxn id="96"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97" idx="6"/>
              <a:endCxn id="95"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95" idx="7"/>
              <a:endCxn id="90"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89" idx="1"/>
              <a:endCxn id="90"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92" idx="3"/>
              <a:endCxn id="89"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89" idx="5"/>
              <a:endCxn id="91"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89" idx="3"/>
              <a:endCxn id="94"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91" idx="5"/>
              <a:endCxn id="111"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94" idx="6"/>
              <a:endCxn id="111"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93" idx="5"/>
              <a:endCxn id="92"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89" idx="4"/>
              <a:endCxn id="99"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94" idx="4"/>
              <a:endCxn id="99"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08" idx="2"/>
              <a:endCxn id="99"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09" idx="3"/>
              <a:endCxn id="110"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01" idx="2"/>
              <a:endCxn id="107"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endCxn id="107"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06" idx="6"/>
              <a:endCxn id="109"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07" idx="6"/>
              <a:endCxn id="110"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09" idx="6"/>
              <a:endCxn id="101"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111" idx="4"/>
              <a:endCxn id="101"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12" idx="4"/>
              <a:endCxn id="101"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11" idx="6"/>
              <a:endCxn id="112"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12" idx="7"/>
              <a:endCxn id="113"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42" idx="3"/>
              <a:endCxn id="104"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43" idx="3"/>
              <a:endCxn id="104"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142" idx="4"/>
              <a:endCxn id="103"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a:stCxn id="114" idx="6"/>
              <a:endCxn id="102"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a:stCxn id="115" idx="6"/>
              <a:endCxn id="102"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a:stCxn id="94" idx="3"/>
              <a:endCxn id="100"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129" idx="3"/>
              <a:endCxn id="128"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134" idx="3"/>
              <a:endCxn id="133"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133" idx="2"/>
              <a:endCxn id="126"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07"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117"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38" idx="0"/>
              <a:endCxn id="103"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138" idx="6"/>
              <a:endCxn id="150"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03" idx="6"/>
              <a:endCxn id="150"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151" idx="4"/>
              <a:endCxn id="150"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15" idx="1"/>
              <a:endCxn id="114"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118" idx="6"/>
              <a:endCxn id="117"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37" idx="1"/>
              <a:endCxn id="117"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125" idx="6"/>
              <a:endCxn id="128"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119" idx="4"/>
              <a:endCxn id="125"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a:endCxn id="122"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a:endCxn id="119"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131"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a:endCxn id="131"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a:endCxn id="130"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124" idx="3"/>
              <a:endCxn id="130"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a:endCxn id="130"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95" idx="4"/>
              <a:endCxn id="94"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96" idx="5"/>
              <a:endCxn id="94"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126" idx="0"/>
              <a:endCxn id="128"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126" idx="1"/>
              <a:endCxn id="125"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126" idx="3"/>
              <a:endCxn id="127"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119" idx="4"/>
              <a:endCxn id="127"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123" idx="5"/>
              <a:endCxn id="127"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136" idx="5"/>
              <a:endCxn id="146"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a:stCxn id="136" idx="7"/>
              <a:endCxn id="123"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a:stCxn id="130" idx="6"/>
              <a:endCxn id="123"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a:stCxn id="136" idx="1"/>
              <a:endCxn id="130"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a:endCxn id="136"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124" idx="5"/>
              <a:endCxn id="123"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119" idx="3"/>
              <a:endCxn id="123"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124" idx="7"/>
              <a:endCxn id="119"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145" idx="6"/>
              <a:endCxn id="144"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a:stCxn id="103" idx="0"/>
              <a:endCxn id="143"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142" idx="5"/>
              <a:endCxn id="143"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142" idx="6"/>
              <a:endCxn id="154"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a:stCxn id="144" idx="5"/>
              <a:endCxn id="154"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153" idx="1"/>
              <a:endCxn id="154"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155" idx="2"/>
              <a:endCxn id="154"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a:stCxn id="162" idx="2"/>
              <a:endCxn id="140"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a:stCxn id="162" idx="5"/>
              <a:endCxn id="139"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a:stCxn id="152" idx="6"/>
              <a:endCxn id="139"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152" idx="5"/>
              <a:endCxn id="166"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149" idx="7"/>
              <a:endCxn id="152"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151" idx="6"/>
              <a:endCxn id="153"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2" name="Straight Connector 271"/>
            <p:cNvCxnSpPr>
              <a:endCxn id="102"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a:endCxn id="139"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endCxn id="163"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159" idx="3"/>
              <a:endCxn id="148"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160" idx="2"/>
              <a:endCxn id="164"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161" idx="1"/>
              <a:endCxn id="160"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161" idx="3"/>
              <a:endCxn id="147"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160" idx="4"/>
              <a:endCxn id="147"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164" idx="4"/>
              <a:endCxn id="147"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a:stCxn id="153" idx="6"/>
              <a:endCxn id="139"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a:endCxn id="139"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89" name="Oval 288"/>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4494147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cxnSp>
        <p:nvCxnSpPr>
          <p:cNvPr id="335" name="Straight Connector 334"/>
          <p:cNvCxnSpPr>
            <a:stCxn id="244" idx="3"/>
          </p:cNvCxnSpPr>
          <p:nvPr userDrawn="1"/>
        </p:nvCxnSpPr>
        <p:spPr>
          <a:xfrm rot="10800000" flipH="1">
            <a:off x="10091500" y="-1781175"/>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2" name="Rectangle 21"/>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TextBox 407"/>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409" name="Group 408"/>
          <p:cNvGrpSpPr/>
          <p:nvPr userDrawn="1"/>
        </p:nvGrpSpPr>
        <p:grpSpPr>
          <a:xfrm>
            <a:off x="1206558" y="275335"/>
            <a:ext cx="11695521" cy="7269118"/>
            <a:chOff x="935649" y="38267"/>
            <a:chExt cx="11695521" cy="7269118"/>
          </a:xfrm>
        </p:grpSpPr>
        <p:cxnSp>
          <p:nvCxnSpPr>
            <p:cNvPr id="410" name="Straight Connector 409"/>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6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a:stCxn id="463"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8" name="Oval 45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9" name="Oval 478"/>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0" name="Oval 479"/>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1" name="Oval 480"/>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2" name="Oval 481"/>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3" name="Oval 482"/>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4" name="Oval 483"/>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5" name="Oval 484"/>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48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Tree>
    <p:extLst>
      <p:ext uri="{BB962C8B-B14F-4D97-AF65-F5344CB8AC3E}">
        <p14:creationId xmlns:p14="http://schemas.microsoft.com/office/powerpoint/2010/main" val="39109148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2 Line Titles">
    <p:spTree>
      <p:nvGrpSpPr>
        <p:cNvPr id="1" name=""/>
        <p:cNvGrpSpPr/>
        <p:nvPr/>
      </p:nvGrpSpPr>
      <p:grpSpPr>
        <a:xfrm>
          <a:off x="0" y="0"/>
          <a:ext cx="0" cy="0"/>
          <a:chOff x="0" y="0"/>
          <a:chExt cx="0" cy="0"/>
        </a:xfrm>
      </p:grpSpPr>
      <p:grpSp>
        <p:nvGrpSpPr>
          <p:cNvPr id="82" name="Group 81"/>
          <p:cNvGrpSpPr/>
          <p:nvPr userDrawn="1"/>
        </p:nvGrpSpPr>
        <p:grpSpPr>
          <a:xfrm>
            <a:off x="1206558" y="275335"/>
            <a:ext cx="11695521" cy="7269118"/>
            <a:chOff x="935649" y="38267"/>
            <a:chExt cx="11695521" cy="7269118"/>
          </a:xfrm>
        </p:grpSpPr>
        <p:cxnSp>
          <p:nvCxnSpPr>
            <p:cNvPr id="84" name="Straight Connector 83"/>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14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44"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138" name="Oval 13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7" name="Oval 16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8" name="Oval 16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9" name="Oval 16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71" name="Oval 170"/>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879" name="Rectangle 878"/>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31"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sp>
        <p:nvSpPr>
          <p:cNvPr id="172" name="TextBox 17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Tree>
    <p:extLst>
      <p:ext uri="{BB962C8B-B14F-4D97-AF65-F5344CB8AC3E}">
        <p14:creationId xmlns:p14="http://schemas.microsoft.com/office/powerpoint/2010/main" val="31753315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983"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accent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42203466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240" y="889000"/>
            <a:ext cx="11099959" cy="558800"/>
          </a:xfrm>
          <a:prstGeom prst="rect">
            <a:avLst/>
          </a:prstGeom>
          <a:noFill/>
        </p:spPr>
        <p:txBody>
          <a:bodyPr vert="horz" lIns="0" tIns="0" rIns="0" bIns="0" rtlCol="0" anchor="t" anchorCtr="0">
            <a:noAutofit/>
          </a:bodyPr>
          <a:lstStyle/>
          <a:p>
            <a:r>
              <a:rPr lang="en-US" smtClean="0"/>
              <a:t>Click to edit Master title style</a:t>
            </a:r>
            <a:endParaRPr dirty="0"/>
          </a:p>
        </p:txBody>
      </p:sp>
      <p:sp>
        <p:nvSpPr>
          <p:cNvPr id="6" name="Text Placeholder 2"/>
          <p:cNvSpPr>
            <a:spLocks noGrp="1"/>
          </p:cNvSpPr>
          <p:nvPr>
            <p:ph type="body" idx="1"/>
          </p:nvPr>
        </p:nvSpPr>
        <p:spPr>
          <a:xfrm>
            <a:off x="533246" y="1600202"/>
            <a:ext cx="11099954" cy="408940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50460873"/>
      </p:ext>
    </p:extLst>
  </p:cSld>
  <p:clrMap bg1="lt1" tx1="dk1" bg2="lt2" tx2="dk2" accent1="accent1" accent2="accent2" accent3="accent3" accent4="accent4" accent5="accent5" accent6="accent6" hlink="hlink" folHlink="folHlink"/>
  <p:sldLayoutIdLst>
    <p:sldLayoutId id="2147483705" r:id="rId1"/>
    <p:sldLayoutId id="2147483800" r:id="rId2"/>
    <p:sldLayoutId id="2147483789" r:id="rId3"/>
    <p:sldLayoutId id="2147483787" r:id="rId4"/>
    <p:sldLayoutId id="2147483799" r:id="rId5"/>
    <p:sldLayoutId id="2147483801" r:id="rId6"/>
    <p:sldLayoutId id="2147483788" r:id="rId7"/>
    <p:sldLayoutId id="2147483786" r:id="rId8"/>
    <p:sldLayoutId id="2147483740" r:id="rId9"/>
    <p:sldLayoutId id="2147483742" r:id="rId10"/>
    <p:sldLayoutId id="2147483803" r:id="rId11"/>
    <p:sldLayoutId id="2147483744" r:id="rId12"/>
    <p:sldLayoutId id="2147483694" r:id="rId13"/>
    <p:sldLayoutId id="2147483793" r:id="rId14"/>
    <p:sldLayoutId id="2147483794" r:id="rId15"/>
    <p:sldLayoutId id="2147483765" r:id="rId16"/>
    <p:sldLayoutId id="2147483796" r:id="rId17"/>
    <p:sldLayoutId id="2147483797" r:id="rId18"/>
    <p:sldLayoutId id="2147483795" r:id="rId19"/>
    <p:sldLayoutId id="2147483767" r:id="rId20"/>
    <p:sldLayoutId id="2147483722" r:id="rId21"/>
    <p:sldLayoutId id="2147483676" r:id="rId22"/>
    <p:sldLayoutId id="2147483758" r:id="rId23"/>
    <p:sldLayoutId id="2147483757" r:id="rId24"/>
    <p:sldLayoutId id="2147483739" r:id="rId25"/>
    <p:sldLayoutId id="2147483790" r:id="rId26"/>
    <p:sldLayoutId id="2147483714" r:id="rId27"/>
    <p:sldLayoutId id="2147483731" r:id="rId28"/>
    <p:sldLayoutId id="2147483723" r:id="rId29"/>
    <p:sldLayoutId id="2147483750" r:id="rId30"/>
    <p:sldLayoutId id="2147483751" r:id="rId31"/>
    <p:sldLayoutId id="2147483752" r:id="rId32"/>
  </p:sldLayoutIdLst>
  <p:timing>
    <p:tnLst>
      <p:par>
        <p:cTn id="1" dur="indefinite" restart="never" nodeType="tmRoot"/>
      </p:par>
    </p:tnLst>
  </p:timing>
  <p:txStyles>
    <p:titleStyle>
      <a:lvl1pPr algn="l" defTabSz="1172078" rtl="0" eaLnBrk="1" latinLnBrk="0" hangingPunct="1">
        <a:lnSpc>
          <a:spcPts val="4000"/>
        </a:lnSpc>
        <a:spcBef>
          <a:spcPct val="0"/>
        </a:spcBef>
        <a:buNone/>
        <a:defRPr sz="3600" kern="1200" baseline="0">
          <a:solidFill>
            <a:schemeClr val="tx1"/>
          </a:solidFill>
          <a:latin typeface="+mj-lt"/>
          <a:ea typeface="+mj-ea"/>
          <a:cs typeface="Tahoma"/>
        </a:defRPr>
      </a:lvl1pPr>
    </p:titleStyle>
    <p:bodyStyle>
      <a:lvl1pPr marL="365760"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1pPr>
      <a:lvl2pPr marL="758952"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2pPr>
      <a:lvl3pPr marL="1133856" indent="-246888" algn="l" defTabSz="1172078" rtl="0" eaLnBrk="1" latinLnBrk="0" hangingPunct="1">
        <a:spcBef>
          <a:spcPts val="600"/>
        </a:spcBef>
        <a:spcAft>
          <a:spcPts val="600"/>
        </a:spcAft>
        <a:buClr>
          <a:schemeClr val="tx2"/>
        </a:buClr>
        <a:buSzPct val="90000"/>
        <a:buFont typeface="Wingdings" charset="2"/>
        <a:buChar char="§"/>
        <a:defRPr sz="2100" kern="1200">
          <a:solidFill>
            <a:srgbClr val="4C4C4C"/>
          </a:solidFill>
          <a:latin typeface="+mj-lt"/>
          <a:ea typeface="+mn-ea"/>
          <a:cs typeface="Tahoma"/>
        </a:defRPr>
      </a:lvl3pPr>
      <a:lvl4pPr marL="1472184"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4pPr>
      <a:lvl5pPr marL="1828800"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5pPr>
      <a:lvl6pPr marL="2936300"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6pPr>
      <a:lvl7pPr marL="3365654"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7pPr>
      <a:lvl8pPr marL="3807219"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8pPr>
      <a:lvl9pPr marL="4246748"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a:solidFill>
            <a:schemeClr val="tx1">
              <a:lumMod val="85000"/>
              <a:lumOff val="15000"/>
            </a:schemeClr>
          </a:solidFill>
          <a:latin typeface="+mn-lt"/>
          <a:ea typeface="+mn-ea"/>
          <a:cs typeface="+mn-cs"/>
        </a:defRPr>
      </a:lvl9pPr>
    </p:bodyStyle>
    <p:otherStyle>
      <a:defPPr>
        <a:defRPr/>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marklogic.com/products/xcc" TargetMode="External"/><Relationship Id="rId4" Type="http://schemas.openxmlformats.org/officeDocument/2006/relationships/image" Target="../media/image3.tiff"/><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docs.marklogic.com/guide/admin/xdbc#id_21458" TargetMode="External"/><Relationship Id="rId4" Type="http://schemas.openxmlformats.org/officeDocument/2006/relationships/image" Target="../media/image4.tiff"/><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tiff"/><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1.tiff"/><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MarkLogic</a:t>
            </a:r>
            <a:r>
              <a:rPr lang="en-US" dirty="0" smtClean="0"/>
              <a:t> ODI Knowledge Module</a:t>
            </a:r>
            <a:endParaRPr lang="en-US" dirty="0"/>
          </a:p>
        </p:txBody>
      </p:sp>
    </p:spTree>
    <p:extLst>
      <p:ext uri="{BB962C8B-B14F-4D97-AF65-F5344CB8AC3E}">
        <p14:creationId xmlns:p14="http://schemas.microsoft.com/office/powerpoint/2010/main" val="4177026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Initial Setup</a:t>
            </a:r>
            <a:endParaRPr lang="en-US" dirty="0"/>
          </a:p>
        </p:txBody>
      </p:sp>
      <p:sp>
        <p:nvSpPr>
          <p:cNvPr id="5" name="Content Placeholder 4"/>
          <p:cNvSpPr>
            <a:spLocks noGrp="1"/>
          </p:cNvSpPr>
          <p:nvPr>
            <p:ph idx="1"/>
          </p:nvPr>
        </p:nvSpPr>
        <p:spPr>
          <a:xfrm>
            <a:off x="533255" y="1600200"/>
            <a:ext cx="11087245" cy="4749800"/>
          </a:xfrm>
        </p:spPr>
        <p:txBody>
          <a:bodyPr/>
          <a:lstStyle/>
          <a:p>
            <a:pPr>
              <a:spcAft>
                <a:spcPts val="1200"/>
              </a:spcAft>
            </a:pPr>
            <a:r>
              <a:rPr lang="en-US" dirty="0" smtClean="0"/>
              <a:t>This </a:t>
            </a:r>
            <a:r>
              <a:rPr lang="en-US" dirty="0"/>
              <a:t>Knowledge Module relies on </a:t>
            </a:r>
            <a:r>
              <a:rPr lang="en-US" dirty="0" err="1"/>
              <a:t>MarkLogic's</a:t>
            </a:r>
            <a:r>
              <a:rPr lang="en-US" dirty="0"/>
              <a:t> XCC Java library. You can download the library from </a:t>
            </a:r>
            <a:r>
              <a:rPr lang="en-US" dirty="0">
                <a:hlinkClick r:id="rId3"/>
              </a:rPr>
              <a:t>https://</a:t>
            </a:r>
            <a:r>
              <a:rPr lang="en-US" dirty="0" smtClean="0">
                <a:hlinkClick r:id="rId3"/>
              </a:rPr>
              <a:t>developer.marklogic.com/products/xcc</a:t>
            </a:r>
            <a:r>
              <a:rPr lang="en-US" dirty="0" smtClean="0"/>
              <a:t>. </a:t>
            </a:r>
            <a:r>
              <a:rPr lang="en-US" dirty="0"/>
              <a:t>After downloading the zipped distribution, you'll need to copy lib/marklogic-xcc-8.0.5.jar into the ~/.</a:t>
            </a:r>
            <a:r>
              <a:rPr lang="en-US" dirty="0" err="1"/>
              <a:t>odi</a:t>
            </a:r>
            <a:r>
              <a:rPr lang="en-US" dirty="0"/>
              <a:t>/</a:t>
            </a:r>
            <a:r>
              <a:rPr lang="en-US" dirty="0" err="1"/>
              <a:t>oracledi</a:t>
            </a:r>
            <a:r>
              <a:rPr lang="en-US" dirty="0"/>
              <a:t>/</a:t>
            </a:r>
            <a:r>
              <a:rPr lang="en-US" dirty="0" err="1"/>
              <a:t>userlib</a:t>
            </a:r>
            <a:r>
              <a:rPr lang="en-US" dirty="0"/>
              <a:t> folder. </a:t>
            </a:r>
            <a:endParaRPr lang="en-US" dirty="0" smtClean="0"/>
          </a:p>
          <a:p>
            <a:pPr>
              <a:spcAft>
                <a:spcPts val="1200"/>
              </a:spcAft>
            </a:pPr>
            <a:endParaRPr lang="en-US" dirty="0" smtClean="0"/>
          </a:p>
          <a:p>
            <a:pPr>
              <a:spcAft>
                <a:spcPts val="1200"/>
              </a:spcAft>
            </a:pPr>
            <a:endParaRPr lang="en-US" dirty="0"/>
          </a:p>
          <a:p>
            <a:pPr>
              <a:spcAft>
                <a:spcPts val="1200"/>
              </a:spcAft>
            </a:pPr>
            <a:endParaRPr lang="en-US" dirty="0" smtClean="0"/>
          </a:p>
          <a:p>
            <a:pPr>
              <a:spcAft>
                <a:spcPts val="1200"/>
              </a:spcAft>
            </a:pPr>
            <a:r>
              <a:rPr lang="en-US" dirty="0" smtClean="0"/>
              <a:t>In </a:t>
            </a:r>
            <a:r>
              <a:rPr lang="en-US" dirty="0"/>
              <a:t>order for the </a:t>
            </a:r>
            <a:r>
              <a:rPr lang="en-US" dirty="0" smtClean="0"/>
              <a:t>library </a:t>
            </a:r>
            <a:r>
              <a:rPr lang="en-US" dirty="0"/>
              <a:t>to be found, the ODI Studio will need to be restarted</a:t>
            </a:r>
            <a:r>
              <a:rPr lang="en-US" dirty="0" smtClean="0"/>
              <a:t>.</a:t>
            </a:r>
          </a:p>
          <a:p>
            <a:pPr>
              <a:spcAft>
                <a:spcPts val="1200"/>
              </a:spcAft>
            </a:pPr>
            <a:r>
              <a:rPr lang="en-US" dirty="0" smtClean="0"/>
              <a:t>At </a:t>
            </a:r>
            <a:r>
              <a:rPr lang="en-US" dirty="0"/>
              <a:t>this point, you can import the Knowledge Module XML (full-</a:t>
            </a:r>
            <a:r>
              <a:rPr lang="en-US" dirty="0" err="1"/>
              <a:t>marklogic</a:t>
            </a:r>
            <a:r>
              <a:rPr lang="en-US" dirty="0"/>
              <a:t>-</a:t>
            </a:r>
            <a:r>
              <a:rPr lang="en-US" dirty="0" err="1"/>
              <a:t>ikm-export.xml</a:t>
            </a:r>
            <a:r>
              <a:rPr lang="en-US" dirty="0"/>
              <a:t>). </a:t>
            </a:r>
            <a:endParaRPr lang="en-US" dirty="0" smtClean="0"/>
          </a:p>
        </p:txBody>
      </p:sp>
      <p:pic>
        <p:nvPicPr>
          <p:cNvPr id="2" name="Picture 1"/>
          <p:cNvPicPr>
            <a:picLocks noChangeAspect="1"/>
          </p:cNvPicPr>
          <p:nvPr/>
        </p:nvPicPr>
        <p:blipFill>
          <a:blip r:embed="rId4"/>
          <a:stretch>
            <a:fillRect/>
          </a:stretch>
        </p:blipFill>
        <p:spPr>
          <a:xfrm>
            <a:off x="3403600" y="2974164"/>
            <a:ext cx="3530600" cy="1726502"/>
          </a:xfrm>
          <a:prstGeom prst="rect">
            <a:avLst/>
          </a:prstGeom>
        </p:spPr>
      </p:pic>
    </p:spTree>
    <p:extLst>
      <p:ext uri="{BB962C8B-B14F-4D97-AF65-F5344CB8AC3E}">
        <p14:creationId xmlns:p14="http://schemas.microsoft.com/office/powerpoint/2010/main" val="3211396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Steps Overview</a:t>
            </a:r>
            <a:endParaRPr lang="en-US" dirty="0"/>
          </a:p>
        </p:txBody>
      </p:sp>
      <p:sp>
        <p:nvSpPr>
          <p:cNvPr id="3" name="Content Placeholder 2"/>
          <p:cNvSpPr>
            <a:spLocks noGrp="1"/>
          </p:cNvSpPr>
          <p:nvPr>
            <p:ph idx="1"/>
          </p:nvPr>
        </p:nvSpPr>
        <p:spPr/>
        <p:txBody>
          <a:bodyPr/>
          <a:lstStyle/>
          <a:p>
            <a:pPr marL="566928" indent="-457200">
              <a:spcAft>
                <a:spcPts val="1200"/>
              </a:spcAft>
              <a:buFont typeface="+mj-lt"/>
              <a:buAutoNum type="arabicPeriod"/>
            </a:pPr>
            <a:r>
              <a:rPr lang="en-US" dirty="0"/>
              <a:t>Setup a XCDB </a:t>
            </a:r>
            <a:r>
              <a:rPr lang="en-US" dirty="0" smtClean="0"/>
              <a:t>Server</a:t>
            </a:r>
          </a:p>
          <a:p>
            <a:pPr marL="566928" indent="-457200">
              <a:spcAft>
                <a:spcPts val="1200"/>
              </a:spcAft>
              <a:buFont typeface="+mj-lt"/>
              <a:buAutoNum type="arabicPeriod"/>
            </a:pPr>
            <a:r>
              <a:rPr lang="en-US" dirty="0" smtClean="0"/>
              <a:t>Create </a:t>
            </a:r>
            <a:r>
              <a:rPr lang="en-US" dirty="0"/>
              <a:t>a target Model, with a child target </a:t>
            </a:r>
            <a:r>
              <a:rPr lang="en-US" dirty="0" err="1"/>
              <a:t>Datastore</a:t>
            </a:r>
            <a:r>
              <a:rPr lang="en-US" dirty="0" smtClean="0"/>
              <a:t>.</a:t>
            </a:r>
          </a:p>
          <a:p>
            <a:pPr marL="566928" indent="-457200">
              <a:spcAft>
                <a:spcPts val="1200"/>
              </a:spcAft>
              <a:buFont typeface="+mj-lt"/>
              <a:buAutoNum type="arabicPeriod"/>
            </a:pPr>
            <a:r>
              <a:rPr lang="en-US" dirty="0" smtClean="0"/>
              <a:t>Define </a:t>
            </a:r>
            <a:r>
              <a:rPr lang="en-US" dirty="0"/>
              <a:t>the attributes </a:t>
            </a:r>
            <a:r>
              <a:rPr lang="en-US" dirty="0" smtClean="0"/>
              <a:t>on target </a:t>
            </a:r>
            <a:r>
              <a:rPr lang="en-US" dirty="0" err="1"/>
              <a:t>datastore</a:t>
            </a:r>
            <a:r>
              <a:rPr lang="en-US" dirty="0" smtClean="0"/>
              <a:t>.</a:t>
            </a:r>
          </a:p>
          <a:p>
            <a:pPr marL="566928" indent="-457200">
              <a:spcAft>
                <a:spcPts val="1200"/>
              </a:spcAft>
              <a:buFont typeface="+mj-lt"/>
              <a:buAutoNum type="arabicPeriod"/>
            </a:pPr>
            <a:r>
              <a:rPr lang="en-US" dirty="0" smtClean="0"/>
              <a:t>Create </a:t>
            </a:r>
            <a:r>
              <a:rPr lang="en-US" dirty="0"/>
              <a:t>a new </a:t>
            </a:r>
            <a:r>
              <a:rPr lang="en-US" dirty="0" smtClean="0"/>
              <a:t>Mapping that uses the </a:t>
            </a:r>
            <a:r>
              <a:rPr lang="en-US" dirty="0" err="1" smtClean="0"/>
              <a:t>MarkLogic</a:t>
            </a:r>
            <a:r>
              <a:rPr lang="en-US" dirty="0" smtClean="0"/>
              <a:t> IKM.</a:t>
            </a:r>
          </a:p>
          <a:p>
            <a:pPr marL="566928" indent="-457200">
              <a:spcAft>
                <a:spcPts val="1200"/>
              </a:spcAft>
              <a:buFont typeface="+mj-lt"/>
              <a:buAutoNum type="arabicPeriod"/>
            </a:pPr>
            <a:r>
              <a:rPr lang="en-US" dirty="0" smtClean="0"/>
              <a:t>Run </a:t>
            </a:r>
            <a:r>
              <a:rPr lang="en-US" dirty="0"/>
              <a:t>your Mapping to send your content to </a:t>
            </a:r>
            <a:r>
              <a:rPr lang="en-US" dirty="0" err="1"/>
              <a:t>MarkLogic</a:t>
            </a:r>
            <a:r>
              <a:rPr lang="en-US" dirty="0"/>
              <a:t>!</a:t>
            </a:r>
            <a:endParaRPr lang="en-US" dirty="0"/>
          </a:p>
        </p:txBody>
      </p:sp>
    </p:spTree>
    <p:extLst>
      <p:ext uri="{BB962C8B-B14F-4D97-AF65-F5344CB8AC3E}">
        <p14:creationId xmlns:p14="http://schemas.microsoft.com/office/powerpoint/2010/main" val="30605244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Setup a XCDB Server</a:t>
            </a:r>
            <a:br>
              <a:rPr lang="en-US" dirty="0"/>
            </a:br>
            <a:endParaRPr lang="en-US" dirty="0"/>
          </a:p>
        </p:txBody>
      </p:sp>
      <p:sp>
        <p:nvSpPr>
          <p:cNvPr id="5" name="Content Placeholder 4"/>
          <p:cNvSpPr>
            <a:spLocks noGrp="1"/>
          </p:cNvSpPr>
          <p:nvPr>
            <p:ph idx="1"/>
          </p:nvPr>
        </p:nvSpPr>
        <p:spPr/>
        <p:txBody>
          <a:bodyPr/>
          <a:lstStyle/>
          <a:p>
            <a:pPr>
              <a:spcAft>
                <a:spcPts val="1800"/>
              </a:spcAft>
            </a:pPr>
            <a:r>
              <a:rPr lang="en-US" dirty="0">
                <a:solidFill>
                  <a:srgbClr val="7A7A7A"/>
                </a:solidFill>
              </a:rPr>
              <a:t>Setup a XCDB Server associated with the desired content database as described at </a:t>
            </a:r>
            <a:r>
              <a:rPr lang="en-US" dirty="0">
                <a:solidFill>
                  <a:srgbClr val="7A7A7A"/>
                </a:solidFill>
                <a:hlinkClick r:id="rId3"/>
              </a:rPr>
              <a:t>https://</a:t>
            </a:r>
            <a:r>
              <a:rPr lang="en-US" dirty="0" smtClean="0">
                <a:solidFill>
                  <a:srgbClr val="7A7A7A"/>
                </a:solidFill>
                <a:hlinkClick r:id="rId3"/>
              </a:rPr>
              <a:t>docs.marklogic.com/guide/admin/xdbc#id_21458</a:t>
            </a:r>
            <a:r>
              <a:rPr lang="en-US" dirty="0" smtClean="0">
                <a:solidFill>
                  <a:srgbClr val="7A7A7A"/>
                </a:solidFill>
              </a:rPr>
              <a:t>. </a:t>
            </a:r>
            <a:r>
              <a:rPr lang="en-US" dirty="0">
                <a:solidFill>
                  <a:srgbClr val="7A7A7A"/>
                </a:solidFill>
              </a:rPr>
              <a:t>Note that for the associated Modules database, you can select Modules</a:t>
            </a:r>
            <a:r>
              <a:rPr lang="en-US" dirty="0" smtClean="0">
                <a:solidFill>
                  <a:srgbClr val="7A7A7A"/>
                </a:solidFill>
              </a:rPr>
              <a:t>.</a:t>
            </a:r>
          </a:p>
          <a:p>
            <a:pPr>
              <a:spcAft>
                <a:spcPts val="1800"/>
              </a:spcAft>
            </a:pPr>
            <a:endParaRPr lang="en-US" dirty="0">
              <a:solidFill>
                <a:srgbClr val="7A7A7A"/>
              </a:solidFill>
            </a:endParaRPr>
          </a:p>
        </p:txBody>
      </p:sp>
      <p:pic>
        <p:nvPicPr>
          <p:cNvPr id="3" name="Picture 2"/>
          <p:cNvPicPr>
            <a:picLocks noChangeAspect="1"/>
          </p:cNvPicPr>
          <p:nvPr/>
        </p:nvPicPr>
        <p:blipFill>
          <a:blip r:embed="rId4"/>
          <a:stretch>
            <a:fillRect/>
          </a:stretch>
        </p:blipFill>
        <p:spPr>
          <a:xfrm>
            <a:off x="1827212" y="2768600"/>
            <a:ext cx="7511500" cy="3311334"/>
          </a:xfrm>
          <a:prstGeom prst="rect">
            <a:avLst/>
          </a:prstGeom>
        </p:spPr>
      </p:pic>
    </p:spTree>
    <p:extLst>
      <p:ext uri="{BB962C8B-B14F-4D97-AF65-F5344CB8AC3E}">
        <p14:creationId xmlns:p14="http://schemas.microsoft.com/office/powerpoint/2010/main" val="776609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Create a target for the data</a:t>
            </a:r>
            <a:endParaRPr lang="en-US" dirty="0"/>
          </a:p>
        </p:txBody>
      </p:sp>
      <p:sp>
        <p:nvSpPr>
          <p:cNvPr id="5" name="Content Placeholder 4"/>
          <p:cNvSpPr>
            <a:spLocks noGrp="1"/>
          </p:cNvSpPr>
          <p:nvPr>
            <p:ph idx="1"/>
          </p:nvPr>
        </p:nvSpPr>
        <p:spPr>
          <a:xfrm>
            <a:off x="533255" y="1600200"/>
            <a:ext cx="11087245" cy="4152900"/>
          </a:xfrm>
        </p:spPr>
        <p:txBody>
          <a:bodyPr/>
          <a:lstStyle/>
          <a:p>
            <a:pPr lvl="1">
              <a:spcAft>
                <a:spcPts val="1800"/>
              </a:spcAft>
            </a:pPr>
            <a:r>
              <a:rPr lang="en-US" dirty="0"/>
              <a:t>Create a target </a:t>
            </a:r>
            <a:r>
              <a:rPr lang="en-US" dirty="0" smtClean="0"/>
              <a:t>model by right-clicking your model folder</a:t>
            </a:r>
          </a:p>
          <a:p>
            <a:pPr lvl="1">
              <a:spcAft>
                <a:spcPts val="1800"/>
              </a:spcAft>
            </a:pPr>
            <a:endParaRPr lang="en-US" dirty="0" smtClean="0"/>
          </a:p>
          <a:p>
            <a:pPr lvl="1">
              <a:spcAft>
                <a:spcPts val="1800"/>
              </a:spcAft>
            </a:pPr>
            <a:endParaRPr lang="en-US" dirty="0" smtClean="0"/>
          </a:p>
          <a:p>
            <a:pPr lvl="1">
              <a:spcAft>
                <a:spcPts val="1800"/>
              </a:spcAft>
            </a:pPr>
            <a:r>
              <a:rPr lang="en-US" dirty="0" smtClean="0"/>
              <a:t>Create a child </a:t>
            </a:r>
            <a:r>
              <a:rPr lang="en-US" dirty="0" err="1" smtClean="0"/>
              <a:t>datastore</a:t>
            </a:r>
            <a:r>
              <a:rPr lang="en-US" dirty="0" smtClean="0"/>
              <a:t> of the target model by right-clicking the target model</a:t>
            </a:r>
          </a:p>
          <a:p>
            <a:pPr lvl="1">
              <a:spcAft>
                <a:spcPts val="1800"/>
              </a:spcAft>
            </a:pPr>
            <a:endParaRPr lang="en-US" dirty="0"/>
          </a:p>
        </p:txBody>
      </p:sp>
      <p:pic>
        <p:nvPicPr>
          <p:cNvPr id="3" name="Picture 2"/>
          <p:cNvPicPr>
            <a:picLocks noChangeAspect="1"/>
          </p:cNvPicPr>
          <p:nvPr/>
        </p:nvPicPr>
        <p:blipFill>
          <a:blip r:embed="rId3"/>
          <a:stretch>
            <a:fillRect/>
          </a:stretch>
        </p:blipFill>
        <p:spPr>
          <a:xfrm>
            <a:off x="3420269" y="2174564"/>
            <a:ext cx="3033712" cy="1342623"/>
          </a:xfrm>
          <a:prstGeom prst="rect">
            <a:avLst/>
          </a:prstGeom>
        </p:spPr>
      </p:pic>
      <p:pic>
        <p:nvPicPr>
          <p:cNvPr id="6" name="Picture 5"/>
          <p:cNvPicPr>
            <a:picLocks noChangeAspect="1"/>
          </p:cNvPicPr>
          <p:nvPr/>
        </p:nvPicPr>
        <p:blipFill>
          <a:blip r:embed="rId4"/>
          <a:stretch>
            <a:fillRect/>
          </a:stretch>
        </p:blipFill>
        <p:spPr>
          <a:xfrm>
            <a:off x="3420269" y="4065076"/>
            <a:ext cx="3395662" cy="2235913"/>
          </a:xfrm>
          <a:prstGeom prst="rect">
            <a:avLst/>
          </a:prstGeom>
        </p:spPr>
      </p:pic>
    </p:spTree>
    <p:extLst>
      <p:ext uri="{BB962C8B-B14F-4D97-AF65-F5344CB8AC3E}">
        <p14:creationId xmlns:p14="http://schemas.microsoft.com/office/powerpoint/2010/main" val="18201858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533255" y="1663700"/>
            <a:ext cx="11087245" cy="3683000"/>
          </a:xfrm>
        </p:spPr>
        <p:txBody>
          <a:bodyPr/>
          <a:lstStyle/>
          <a:p>
            <a:pPr>
              <a:spcAft>
                <a:spcPts val="1800"/>
              </a:spcAft>
            </a:pPr>
            <a:r>
              <a:rPr lang="en-US" dirty="0" smtClean="0">
                <a:solidFill>
                  <a:srgbClr val="808080"/>
                </a:solidFill>
              </a:rPr>
              <a:t>Open the target </a:t>
            </a:r>
            <a:r>
              <a:rPr lang="en-US" dirty="0" err="1" smtClean="0">
                <a:solidFill>
                  <a:srgbClr val="808080"/>
                </a:solidFill>
              </a:rPr>
              <a:t>datastore</a:t>
            </a:r>
            <a:r>
              <a:rPr lang="en-US" dirty="0" smtClean="0">
                <a:solidFill>
                  <a:srgbClr val="808080"/>
                </a:solidFill>
              </a:rPr>
              <a:t> and define its attributes</a:t>
            </a:r>
          </a:p>
          <a:p>
            <a:pPr>
              <a:spcAft>
                <a:spcPts val="1800"/>
              </a:spcAft>
            </a:pPr>
            <a:endParaRPr lang="en-US" dirty="0">
              <a:solidFill>
                <a:srgbClr val="808080"/>
              </a:solidFill>
            </a:endParaRPr>
          </a:p>
        </p:txBody>
      </p:sp>
      <p:sp>
        <p:nvSpPr>
          <p:cNvPr id="4" name="Title 3"/>
          <p:cNvSpPr>
            <a:spLocks noGrp="1"/>
          </p:cNvSpPr>
          <p:nvPr>
            <p:ph type="ctrTitle"/>
          </p:nvPr>
        </p:nvSpPr>
        <p:spPr/>
        <p:txBody>
          <a:bodyPr/>
          <a:lstStyle/>
          <a:p>
            <a:r>
              <a:rPr lang="en-US" dirty="0" smtClean="0"/>
              <a:t>Define your target </a:t>
            </a:r>
            <a:r>
              <a:rPr lang="en-US" dirty="0" err="1" smtClean="0"/>
              <a:t>datastore</a:t>
            </a:r>
            <a:r>
              <a:rPr lang="en-US" dirty="0" smtClean="0"/>
              <a:t> attributes</a:t>
            </a:r>
            <a:endParaRPr lang="en-US" dirty="0"/>
          </a:p>
        </p:txBody>
      </p:sp>
      <p:pic>
        <p:nvPicPr>
          <p:cNvPr id="9" name="Picture 8"/>
          <p:cNvPicPr>
            <a:picLocks noChangeAspect="1"/>
          </p:cNvPicPr>
          <p:nvPr/>
        </p:nvPicPr>
        <p:blipFill>
          <a:blip r:embed="rId3"/>
          <a:stretch>
            <a:fillRect/>
          </a:stretch>
        </p:blipFill>
        <p:spPr>
          <a:xfrm>
            <a:off x="2430462" y="2444750"/>
            <a:ext cx="5778500" cy="2120900"/>
          </a:xfrm>
          <a:prstGeom prst="rect">
            <a:avLst/>
          </a:prstGeom>
        </p:spPr>
      </p:pic>
    </p:spTree>
    <p:extLst>
      <p:ext uri="{BB962C8B-B14F-4D97-AF65-F5344CB8AC3E}">
        <p14:creationId xmlns:p14="http://schemas.microsoft.com/office/powerpoint/2010/main" val="30648906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Create a new </a:t>
            </a:r>
            <a:r>
              <a:rPr lang="en-US" dirty="0" smtClean="0"/>
              <a:t>Mapping</a:t>
            </a:r>
            <a:endParaRPr lang="en-US" dirty="0"/>
          </a:p>
        </p:txBody>
      </p:sp>
      <p:sp>
        <p:nvSpPr>
          <p:cNvPr id="4" name="Content Placeholder 3"/>
          <p:cNvSpPr>
            <a:spLocks noGrp="1"/>
          </p:cNvSpPr>
          <p:nvPr>
            <p:ph idx="1"/>
          </p:nvPr>
        </p:nvSpPr>
        <p:spPr>
          <a:xfrm>
            <a:off x="533255" y="1473640"/>
            <a:ext cx="11087245" cy="4736660"/>
          </a:xfrm>
        </p:spPr>
        <p:txBody>
          <a:bodyPr/>
          <a:lstStyle/>
          <a:p>
            <a:r>
              <a:rPr lang="en-US" dirty="0" smtClean="0"/>
              <a:t>Create new Mapping</a:t>
            </a:r>
          </a:p>
          <a:p>
            <a:endParaRPr lang="en-US" dirty="0"/>
          </a:p>
          <a:p>
            <a:endParaRPr lang="en-US" dirty="0" smtClean="0"/>
          </a:p>
          <a:p>
            <a:endParaRPr lang="en-US" dirty="0"/>
          </a:p>
          <a:p>
            <a:r>
              <a:rPr lang="en-US" dirty="0" smtClean="0"/>
              <a:t>Add source and target </a:t>
            </a:r>
            <a:r>
              <a:rPr lang="en-US" dirty="0" err="1" smtClean="0"/>
              <a:t>datastores</a:t>
            </a:r>
            <a:r>
              <a:rPr lang="en-US" dirty="0" smtClean="0"/>
              <a:t> by dragging them into the mapping’s Logical view</a:t>
            </a:r>
          </a:p>
          <a:p>
            <a:r>
              <a:rPr lang="en-US" dirty="0" smtClean="0"/>
              <a:t>Assign attributes by dragging them from the source attribute to the target attribute</a:t>
            </a:r>
          </a:p>
          <a:p>
            <a:endParaRPr lang="en-US" dirty="0"/>
          </a:p>
        </p:txBody>
      </p:sp>
      <p:pic>
        <p:nvPicPr>
          <p:cNvPr id="5" name="Picture 4"/>
          <p:cNvPicPr>
            <a:picLocks noChangeAspect="1"/>
          </p:cNvPicPr>
          <p:nvPr/>
        </p:nvPicPr>
        <p:blipFill>
          <a:blip r:embed="rId2"/>
          <a:stretch>
            <a:fillRect/>
          </a:stretch>
        </p:blipFill>
        <p:spPr>
          <a:xfrm>
            <a:off x="3236912" y="1949450"/>
            <a:ext cx="2971800" cy="1308100"/>
          </a:xfrm>
          <a:prstGeom prst="rect">
            <a:avLst/>
          </a:prstGeom>
        </p:spPr>
      </p:pic>
      <p:pic>
        <p:nvPicPr>
          <p:cNvPr id="6" name="Picture 5"/>
          <p:cNvPicPr>
            <a:picLocks noChangeAspect="1"/>
          </p:cNvPicPr>
          <p:nvPr/>
        </p:nvPicPr>
        <p:blipFill>
          <a:blip r:embed="rId3"/>
          <a:stretch>
            <a:fillRect/>
          </a:stretch>
        </p:blipFill>
        <p:spPr>
          <a:xfrm>
            <a:off x="2671762" y="4851400"/>
            <a:ext cx="5524500" cy="1574800"/>
          </a:xfrm>
          <a:prstGeom prst="rect">
            <a:avLst/>
          </a:prstGeom>
        </p:spPr>
      </p:pic>
    </p:spTree>
    <p:extLst>
      <p:ext uri="{BB962C8B-B14F-4D97-AF65-F5344CB8AC3E}">
        <p14:creationId xmlns:p14="http://schemas.microsoft.com/office/powerpoint/2010/main" val="106096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Assign </a:t>
            </a:r>
            <a:r>
              <a:rPr lang="en-US" dirty="0" err="1" smtClean="0"/>
              <a:t>MarkLogic</a:t>
            </a:r>
            <a:r>
              <a:rPr lang="en-US" dirty="0" smtClean="0"/>
              <a:t> IKM to the target </a:t>
            </a:r>
            <a:r>
              <a:rPr lang="en-US" dirty="0" err="1" smtClean="0"/>
              <a:t>datastore</a:t>
            </a:r>
            <a:r>
              <a:rPr lang="en-US" dirty="0" smtClean="0"/>
              <a:t> </a:t>
            </a:r>
            <a:endParaRPr lang="en-US" dirty="0"/>
          </a:p>
        </p:txBody>
      </p:sp>
      <p:sp>
        <p:nvSpPr>
          <p:cNvPr id="4" name="Content Placeholder 3"/>
          <p:cNvSpPr>
            <a:spLocks noGrp="1"/>
          </p:cNvSpPr>
          <p:nvPr>
            <p:ph idx="1"/>
          </p:nvPr>
        </p:nvSpPr>
        <p:spPr/>
        <p:txBody>
          <a:bodyPr/>
          <a:lstStyle/>
          <a:p>
            <a:r>
              <a:rPr lang="en-US" dirty="0" smtClean="0"/>
              <a:t>Change to the “Physical” view of your mapping</a:t>
            </a:r>
          </a:p>
          <a:p>
            <a:r>
              <a:rPr lang="en-US" dirty="0" smtClean="0"/>
              <a:t>Select the target </a:t>
            </a:r>
            <a:r>
              <a:rPr lang="en-US" dirty="0" err="1" smtClean="0"/>
              <a:t>datastore</a:t>
            </a:r>
            <a:r>
              <a:rPr lang="en-US" dirty="0" smtClean="0"/>
              <a:t> to see its attributes and set the IKM and associated options.</a:t>
            </a:r>
          </a:p>
          <a:p>
            <a:endParaRPr lang="en-US" dirty="0"/>
          </a:p>
        </p:txBody>
      </p:sp>
      <p:pic>
        <p:nvPicPr>
          <p:cNvPr id="5" name="Picture 4"/>
          <p:cNvPicPr>
            <a:picLocks noChangeAspect="1"/>
          </p:cNvPicPr>
          <p:nvPr/>
        </p:nvPicPr>
        <p:blipFill>
          <a:blip r:embed="rId2"/>
          <a:stretch>
            <a:fillRect/>
          </a:stretch>
        </p:blipFill>
        <p:spPr>
          <a:xfrm>
            <a:off x="3153919" y="3133218"/>
            <a:ext cx="4351781" cy="3470782"/>
          </a:xfrm>
          <a:prstGeom prst="rect">
            <a:avLst/>
          </a:prstGeom>
        </p:spPr>
      </p:pic>
    </p:spTree>
    <p:extLst>
      <p:ext uri="{BB962C8B-B14F-4D97-AF65-F5344CB8AC3E}">
        <p14:creationId xmlns:p14="http://schemas.microsoft.com/office/powerpoint/2010/main" val="68212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Run your mapping!</a:t>
            </a:r>
            <a:endParaRPr lang="en-US" dirty="0"/>
          </a:p>
        </p:txBody>
      </p:sp>
      <p:sp>
        <p:nvSpPr>
          <p:cNvPr id="4" name="Content Placeholder 3"/>
          <p:cNvSpPr>
            <a:spLocks noGrp="1"/>
          </p:cNvSpPr>
          <p:nvPr>
            <p:ph idx="1"/>
          </p:nvPr>
        </p:nvSpPr>
        <p:spPr>
          <a:xfrm>
            <a:off x="533255" y="1473640"/>
            <a:ext cx="11087245" cy="4520760"/>
          </a:xfrm>
        </p:spPr>
        <p:txBody>
          <a:bodyPr/>
          <a:lstStyle/>
          <a:p>
            <a:r>
              <a:rPr lang="en-US" dirty="0" smtClean="0"/>
              <a:t>Run your mapping</a:t>
            </a:r>
          </a:p>
          <a:p>
            <a:endParaRPr lang="en-US" dirty="0" smtClean="0"/>
          </a:p>
          <a:p>
            <a:endParaRPr lang="en-US" dirty="0"/>
          </a:p>
          <a:p>
            <a:r>
              <a:rPr lang="en-US" dirty="0" smtClean="0"/>
              <a:t>See results</a:t>
            </a:r>
          </a:p>
          <a:p>
            <a:endParaRPr lang="en-US" dirty="0"/>
          </a:p>
          <a:p>
            <a:endParaRPr lang="en-US" dirty="0"/>
          </a:p>
        </p:txBody>
      </p:sp>
      <p:pic>
        <p:nvPicPr>
          <p:cNvPr id="6" name="Picture 5"/>
          <p:cNvPicPr>
            <a:picLocks noChangeAspect="1"/>
          </p:cNvPicPr>
          <p:nvPr/>
        </p:nvPicPr>
        <p:blipFill>
          <a:blip r:embed="rId2"/>
          <a:stretch>
            <a:fillRect/>
          </a:stretch>
        </p:blipFill>
        <p:spPr>
          <a:xfrm>
            <a:off x="1966912" y="3606800"/>
            <a:ext cx="5194300" cy="1828800"/>
          </a:xfrm>
          <a:prstGeom prst="rect">
            <a:avLst/>
          </a:prstGeom>
        </p:spPr>
      </p:pic>
      <p:pic>
        <p:nvPicPr>
          <p:cNvPr id="7" name="Picture 6"/>
          <p:cNvPicPr>
            <a:picLocks noChangeAspect="1"/>
          </p:cNvPicPr>
          <p:nvPr/>
        </p:nvPicPr>
        <p:blipFill>
          <a:blip r:embed="rId3"/>
          <a:stretch>
            <a:fillRect/>
          </a:stretch>
        </p:blipFill>
        <p:spPr>
          <a:xfrm>
            <a:off x="1966912" y="2178050"/>
            <a:ext cx="2184400" cy="444500"/>
          </a:xfrm>
          <a:prstGeom prst="rect">
            <a:avLst/>
          </a:prstGeom>
        </p:spPr>
      </p:pic>
      <p:sp>
        <p:nvSpPr>
          <p:cNvPr id="8" name="Frame 7"/>
          <p:cNvSpPr/>
          <p:nvPr/>
        </p:nvSpPr>
        <p:spPr>
          <a:xfrm>
            <a:off x="3505200" y="2178050"/>
            <a:ext cx="419100" cy="444500"/>
          </a:xfrm>
          <a:prstGeom prst="fram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2"/>
              </a:solidFill>
            </a:endParaRPr>
          </a:p>
        </p:txBody>
      </p:sp>
    </p:spTree>
    <p:extLst>
      <p:ext uri="{BB962C8B-B14F-4D97-AF65-F5344CB8AC3E}">
        <p14:creationId xmlns:p14="http://schemas.microsoft.com/office/powerpoint/2010/main" val="513088571"/>
      </p:ext>
    </p:extLst>
  </p:cSld>
  <p:clrMapOvr>
    <a:masterClrMapping/>
  </p:clrMapOvr>
</p:sld>
</file>

<file path=ppt/theme/theme1.xml><?xml version="1.0" encoding="utf-8"?>
<a:theme xmlns:a="http://schemas.openxmlformats.org/drawingml/2006/main" name="blank">
  <a:themeElements>
    <a:clrScheme name="MarkLogic Colors">
      <a:dk1>
        <a:srgbClr val="010101"/>
      </a:dk1>
      <a:lt1>
        <a:sysClr val="window" lastClr="FFFFFF"/>
      </a:lt1>
      <a:dk2>
        <a:srgbClr val="D92231"/>
      </a:dk2>
      <a:lt2>
        <a:srgbClr val="FFFFFF"/>
      </a:lt2>
      <a:accent1>
        <a:srgbClr val="44499C"/>
      </a:accent1>
      <a:accent2>
        <a:srgbClr val="44499C"/>
      </a:accent2>
      <a:accent3>
        <a:srgbClr val="168DC9"/>
      </a:accent3>
      <a:accent4>
        <a:srgbClr val="149172"/>
      </a:accent4>
      <a:accent5>
        <a:srgbClr val="0295A8"/>
      </a:accent5>
      <a:accent6>
        <a:srgbClr val="004EA8"/>
      </a:accent6>
      <a:hlink>
        <a:srgbClr val="004EA8"/>
      </a:hlink>
      <a:folHlink>
        <a:srgbClr val="004EA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solidFill>
            <a:schemeClr val="tx1">
              <a:lumMod val="25000"/>
              <a:lumOff val="75000"/>
            </a:schemeClr>
          </a:solidFill>
        </a:ln>
        <a:effectLst/>
      </a:spPr>
      <a:bodyPr lIns="182880" tIns="91440" rIns="182880" bIns="91440" rtlCol="0" anchor="t" anchorCtr="0"/>
      <a:lstStyle>
        <a:defPPr>
          <a:defRPr sz="160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38100" cap="flat">
          <a:solidFill>
            <a:schemeClr val="tx1">
              <a:lumMod val="50000"/>
              <a:lumOff val="50000"/>
            </a:schemeClr>
          </a:solidFill>
          <a:tailEnd type="none" w="med" len="sm"/>
        </a:ln>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nchor="t" anchorCtr="0">
        <a:noAutofit/>
      </a:bodyPr>
      <a:lstStyle>
        <a:defPPr marL="342900" indent="-342900">
          <a:buClr>
            <a:schemeClr val="tx2"/>
          </a:buClr>
          <a:buFont typeface="Wingdings" charset="2"/>
          <a:buChar char="§"/>
          <a:defRPr dirty="0"/>
        </a:defPPr>
      </a:lstStyle>
    </a:txDef>
  </a:objectDefaults>
  <a:extraClrSchemeLst/>
  <a:extLst>
    <a:ext uri="{05A4C25C-085E-4340-85A3-A5531E510DB2}">
      <thm15:themeFamily xmlns:thm15="http://schemas.microsoft.com/office/thememl/2012/main" name="2016 PPT Guide" id="{39AA62B5-2504-7A4C-AB0B-78E6CF60F5D7}" vid="{91DC9BCD-DB11-B44A-94D2-E08F2F222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50</TotalTime>
  <Words>274</Words>
  <Application>Microsoft Macintosh PowerPoint</Application>
  <PresentationFormat>Custom</PresentationFormat>
  <Paragraphs>43</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Courier New</vt:lpstr>
      <vt:lpstr>Tahoma</vt:lpstr>
      <vt:lpstr>Wingdings</vt:lpstr>
      <vt:lpstr>Arial</vt:lpstr>
      <vt:lpstr>blank</vt:lpstr>
      <vt:lpstr>MarkLogic ODI Knowledge Module</vt:lpstr>
      <vt:lpstr>Initial Setup</vt:lpstr>
      <vt:lpstr>Steps Overview</vt:lpstr>
      <vt:lpstr>Setup a XCDB Server </vt:lpstr>
      <vt:lpstr>Create a target for the data</vt:lpstr>
      <vt:lpstr>Define your target datastore attributes</vt:lpstr>
      <vt:lpstr>Create a new Mapping</vt:lpstr>
      <vt:lpstr>Assign MarkLogic IKM to the target datastore </vt:lpstr>
      <vt:lpstr>Run your mapping!</vt:lpstr>
    </vt:vector>
  </TitlesOfParts>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MarkLogic ODI Knowledge Module</dc:title>
  <dc:creator>Microsoft Office User</dc:creator>
  <cp:lastModifiedBy>Microsoft Office User</cp:lastModifiedBy>
  <cp:revision>6</cp:revision>
  <cp:lastPrinted>2016-02-04T20:32:02Z</cp:lastPrinted>
  <dcterms:created xsi:type="dcterms:W3CDTF">2016-08-18T21:07:30Z</dcterms:created>
  <dcterms:modified xsi:type="dcterms:W3CDTF">2016-08-18T21:58:25Z</dcterms:modified>
</cp:coreProperties>
</file>